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2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27"/>
  </p:notesMasterIdLst>
  <p:sldIdLst>
    <p:sldId id="335" r:id="rId2"/>
    <p:sldId id="296" r:id="rId3"/>
    <p:sldId id="382" r:id="rId4"/>
    <p:sldId id="392" r:id="rId5"/>
    <p:sldId id="386" r:id="rId6"/>
    <p:sldId id="393" r:id="rId7"/>
    <p:sldId id="395" r:id="rId8"/>
    <p:sldId id="387" r:id="rId9"/>
    <p:sldId id="396" r:id="rId10"/>
    <p:sldId id="397" r:id="rId11"/>
    <p:sldId id="398" r:id="rId12"/>
    <p:sldId id="399" r:id="rId13"/>
    <p:sldId id="400" r:id="rId14"/>
    <p:sldId id="383" r:id="rId15"/>
    <p:sldId id="401" r:id="rId16"/>
    <p:sldId id="394" r:id="rId17"/>
    <p:sldId id="402" r:id="rId18"/>
    <p:sldId id="403" r:id="rId19"/>
    <p:sldId id="404" r:id="rId20"/>
    <p:sldId id="384" r:id="rId21"/>
    <p:sldId id="405" r:id="rId22"/>
    <p:sldId id="406" r:id="rId23"/>
    <p:sldId id="407" r:id="rId24"/>
    <p:sldId id="390" r:id="rId25"/>
    <p:sldId id="336" r:id="rId2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AE485-B4D8-4089-9831-A7A5FA51DE27}" v="2" dt="2025-05-19T15:21:01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8" autoAdjust="0"/>
    <p:restoredTop sz="89537" autoAdjust="0"/>
  </p:normalViewPr>
  <p:slideViewPr>
    <p:cSldViewPr snapToGrid="0">
      <p:cViewPr varScale="1">
        <p:scale>
          <a:sx n="83" d="100"/>
          <a:sy n="83" d="100"/>
        </p:scale>
        <p:origin x="12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29CAA67F-A604-4A5F-AD62-D687AD2DD711}"/>
    <pc:docChg chg="undo custSel addSld delSld modSld sldOrd">
      <pc:chgData name="Michael Lo" userId="caf5cbaf-57fd-4f2f-9ee2-68aa5f24d0c7" providerId="ADAL" clId="{29CAA67F-A604-4A5F-AD62-D687AD2DD711}" dt="2024-10-01T21:18:03.220" v="5215"/>
      <pc:docMkLst>
        <pc:docMk/>
      </pc:docMkLst>
      <pc:sldChg chg="add ord">
        <pc:chgData name="Michael Lo" userId="caf5cbaf-57fd-4f2f-9ee2-68aa5f24d0c7" providerId="ADAL" clId="{29CAA67F-A604-4A5F-AD62-D687AD2DD711}" dt="2024-10-01T21:18:03.220" v="5215"/>
        <pc:sldMkLst>
          <pc:docMk/>
          <pc:sldMk cId="2106124787" sldId="296"/>
        </pc:sldMkLst>
      </pc:sldChg>
      <pc:sldChg chg="add del">
        <pc:chgData name="Michael Lo" userId="caf5cbaf-57fd-4f2f-9ee2-68aa5f24d0c7" providerId="ADAL" clId="{29CAA67F-A604-4A5F-AD62-D687AD2DD711}" dt="2024-09-30T15:19:53.577" v="4044" actId="47"/>
        <pc:sldMkLst>
          <pc:docMk/>
          <pc:sldMk cId="2208637383" sldId="308"/>
        </pc:sldMkLst>
      </pc:sldChg>
      <pc:sldChg chg="modSp add del mod">
        <pc:chgData name="Michael Lo" userId="caf5cbaf-57fd-4f2f-9ee2-68aa5f24d0c7" providerId="ADAL" clId="{29CAA67F-A604-4A5F-AD62-D687AD2DD711}" dt="2024-09-30T15:19:53.577" v="4044" actId="47"/>
        <pc:sldMkLst>
          <pc:docMk/>
          <pc:sldMk cId="678723681" sldId="309"/>
        </pc:sldMkLst>
      </pc:sldChg>
      <pc:sldChg chg="add del">
        <pc:chgData name="Michael Lo" userId="caf5cbaf-57fd-4f2f-9ee2-68aa5f24d0c7" providerId="ADAL" clId="{29CAA67F-A604-4A5F-AD62-D687AD2DD711}" dt="2024-09-30T15:22:44.275" v="4258" actId="47"/>
        <pc:sldMkLst>
          <pc:docMk/>
          <pc:sldMk cId="1940450663" sldId="310"/>
        </pc:sldMkLst>
      </pc:sldChg>
      <pc:sldChg chg="add del">
        <pc:chgData name="Michael Lo" userId="caf5cbaf-57fd-4f2f-9ee2-68aa5f24d0c7" providerId="ADAL" clId="{29CAA67F-A604-4A5F-AD62-D687AD2DD711}" dt="2024-09-30T15:26:29.750" v="4378" actId="47"/>
        <pc:sldMkLst>
          <pc:docMk/>
          <pc:sldMk cId="3679715131" sldId="311"/>
        </pc:sldMkLst>
      </pc:sldChg>
      <pc:sldChg chg="modSp add del mod">
        <pc:chgData name="Michael Lo" userId="caf5cbaf-57fd-4f2f-9ee2-68aa5f24d0c7" providerId="ADAL" clId="{29CAA67F-A604-4A5F-AD62-D687AD2DD711}" dt="2024-09-30T15:24:18.131" v="4307" actId="47"/>
        <pc:sldMkLst>
          <pc:docMk/>
          <pc:sldMk cId="390995125" sldId="312"/>
        </pc:sldMkLst>
      </pc:sldChg>
      <pc:sldChg chg="addSp modSp mod">
        <pc:chgData name="Michael Lo" userId="caf5cbaf-57fd-4f2f-9ee2-68aa5f24d0c7" providerId="ADAL" clId="{29CAA67F-A604-4A5F-AD62-D687AD2DD711}" dt="2024-09-24T16:48:55.239" v="33"/>
        <pc:sldMkLst>
          <pc:docMk/>
          <pc:sldMk cId="641314384" sldId="335"/>
        </pc:sldMkLst>
      </pc:sldChg>
      <pc:sldChg chg="del">
        <pc:chgData name="Michael Lo" userId="caf5cbaf-57fd-4f2f-9ee2-68aa5f24d0c7" providerId="ADAL" clId="{29CAA67F-A604-4A5F-AD62-D687AD2DD711}" dt="2024-09-24T16:48:15.476" v="4" actId="47"/>
        <pc:sldMkLst>
          <pc:docMk/>
          <pc:sldMk cId="4043810170" sldId="338"/>
        </pc:sldMkLst>
      </pc:sldChg>
      <pc:sldChg chg="modSp mod">
        <pc:chgData name="Michael Lo" userId="caf5cbaf-57fd-4f2f-9ee2-68aa5f24d0c7" providerId="ADAL" clId="{29CAA67F-A604-4A5F-AD62-D687AD2DD711}" dt="2024-09-30T18:26:14.347" v="5176" actId="27636"/>
        <pc:sldMkLst>
          <pc:docMk/>
          <pc:sldMk cId="228651437" sldId="350"/>
        </pc:sldMkLst>
      </pc:sldChg>
      <pc:sldChg chg="del">
        <pc:chgData name="Michael Lo" userId="caf5cbaf-57fd-4f2f-9ee2-68aa5f24d0c7" providerId="ADAL" clId="{29CAA67F-A604-4A5F-AD62-D687AD2DD711}" dt="2024-09-24T16:48:45.041" v="31" actId="47"/>
        <pc:sldMkLst>
          <pc:docMk/>
          <pc:sldMk cId="2343391217" sldId="375"/>
        </pc:sldMkLst>
      </pc:sldChg>
      <pc:sldChg chg="del">
        <pc:chgData name="Michael Lo" userId="caf5cbaf-57fd-4f2f-9ee2-68aa5f24d0c7" providerId="ADAL" clId="{29CAA67F-A604-4A5F-AD62-D687AD2DD711}" dt="2024-09-24T16:48:13.217" v="0" actId="47"/>
        <pc:sldMkLst>
          <pc:docMk/>
          <pc:sldMk cId="4186747007" sldId="377"/>
        </pc:sldMkLst>
      </pc:sldChg>
      <pc:sldChg chg="del">
        <pc:chgData name="Michael Lo" userId="caf5cbaf-57fd-4f2f-9ee2-68aa5f24d0c7" providerId="ADAL" clId="{29CAA67F-A604-4A5F-AD62-D687AD2DD711}" dt="2024-09-24T16:48:13.824" v="1" actId="47"/>
        <pc:sldMkLst>
          <pc:docMk/>
          <pc:sldMk cId="1083582291" sldId="378"/>
        </pc:sldMkLst>
      </pc:sldChg>
      <pc:sldChg chg="del">
        <pc:chgData name="Michael Lo" userId="caf5cbaf-57fd-4f2f-9ee2-68aa5f24d0c7" providerId="ADAL" clId="{29CAA67F-A604-4A5F-AD62-D687AD2DD711}" dt="2024-09-24T16:48:14.791" v="3" actId="47"/>
        <pc:sldMkLst>
          <pc:docMk/>
          <pc:sldMk cId="690994062" sldId="379"/>
        </pc:sldMkLst>
      </pc:sldChg>
      <pc:sldChg chg="del">
        <pc:chgData name="Michael Lo" userId="caf5cbaf-57fd-4f2f-9ee2-68aa5f24d0c7" providerId="ADAL" clId="{29CAA67F-A604-4A5F-AD62-D687AD2DD711}" dt="2024-09-24T16:48:14.296" v="2" actId="47"/>
        <pc:sldMkLst>
          <pc:docMk/>
          <pc:sldMk cId="36016217" sldId="380"/>
        </pc:sldMkLst>
      </pc:sldChg>
      <pc:sldChg chg="delSp del mod">
        <pc:chgData name="Michael Lo" userId="caf5cbaf-57fd-4f2f-9ee2-68aa5f24d0c7" providerId="ADAL" clId="{29CAA67F-A604-4A5F-AD62-D687AD2DD711}" dt="2024-09-24T17:33:28.918" v="1087" actId="47"/>
        <pc:sldMkLst>
          <pc:docMk/>
          <pc:sldMk cId="157528417" sldId="381"/>
        </pc:sldMkLst>
      </pc:sldChg>
      <pc:sldChg chg="modSp add mod modAnim">
        <pc:chgData name="Michael Lo" userId="caf5cbaf-57fd-4f2f-9ee2-68aa5f24d0c7" providerId="ADAL" clId="{29CAA67F-A604-4A5F-AD62-D687AD2DD711}" dt="2024-10-01T21:14:10.144" v="5210" actId="20577"/>
        <pc:sldMkLst>
          <pc:docMk/>
          <pc:sldMk cId="2841354498" sldId="382"/>
        </pc:sldMkLst>
      </pc:sldChg>
      <pc:sldChg chg="add del">
        <pc:chgData name="Michael Lo" userId="caf5cbaf-57fd-4f2f-9ee2-68aa5f24d0c7" providerId="ADAL" clId="{29CAA67F-A604-4A5F-AD62-D687AD2DD711}" dt="2024-09-30T15:28:16.201" v="4380" actId="47"/>
        <pc:sldMkLst>
          <pc:docMk/>
          <pc:sldMk cId="187951108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1205960451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2971227640" sldId="384"/>
        </pc:sldMkLst>
      </pc:sldChg>
      <pc:sldChg chg="add del">
        <pc:chgData name="Michael Lo" userId="caf5cbaf-57fd-4f2f-9ee2-68aa5f24d0c7" providerId="ADAL" clId="{29CAA67F-A604-4A5F-AD62-D687AD2DD711}" dt="2024-09-30T15:28:16.201" v="4380" actId="47"/>
        <pc:sldMkLst>
          <pc:docMk/>
          <pc:sldMk cId="3230430266" sldId="384"/>
        </pc:sldMkLst>
      </pc:sldChg>
      <pc:sldChg chg="modSp add del mod ord">
        <pc:chgData name="Michael Lo" userId="caf5cbaf-57fd-4f2f-9ee2-68aa5f24d0c7" providerId="ADAL" clId="{29CAA67F-A604-4A5F-AD62-D687AD2DD711}" dt="2024-09-24T17:14:42.578" v="475" actId="2696"/>
        <pc:sldMkLst>
          <pc:docMk/>
          <pc:sldMk cId="2167177451" sldId="385"/>
        </pc:sldMkLst>
      </pc:sldChg>
      <pc:sldChg chg="add del">
        <pc:chgData name="Michael Lo" userId="caf5cbaf-57fd-4f2f-9ee2-68aa5f24d0c7" providerId="ADAL" clId="{29CAA67F-A604-4A5F-AD62-D687AD2DD711}" dt="2024-09-30T15:28:16.201" v="4380" actId="47"/>
        <pc:sldMkLst>
          <pc:docMk/>
          <pc:sldMk cId="3943132091" sldId="385"/>
        </pc:sldMkLst>
      </pc:sldChg>
      <pc:sldChg chg="add del">
        <pc:chgData name="Michael Lo" userId="caf5cbaf-57fd-4f2f-9ee2-68aa5f24d0c7" providerId="ADAL" clId="{29CAA67F-A604-4A5F-AD62-D687AD2DD711}" dt="2024-09-24T16:59:12.908" v="344" actId="47"/>
        <pc:sldMkLst>
          <pc:docMk/>
          <pc:sldMk cId="1189040727" sldId="386"/>
        </pc:sldMkLst>
      </pc:sldChg>
      <pc:sldChg chg="modSp add mod modAnim">
        <pc:chgData name="Michael Lo" userId="caf5cbaf-57fd-4f2f-9ee2-68aa5f24d0c7" providerId="ADAL" clId="{29CAA67F-A604-4A5F-AD62-D687AD2DD711}" dt="2024-10-01T21:12:23.963" v="5187"/>
        <pc:sldMkLst>
          <pc:docMk/>
          <pc:sldMk cId="2473634822" sldId="386"/>
        </pc:sldMkLst>
      </pc:sldChg>
      <pc:sldChg chg="addSp modSp add mod modAnim">
        <pc:chgData name="Michael Lo" userId="caf5cbaf-57fd-4f2f-9ee2-68aa5f24d0c7" providerId="ADAL" clId="{29CAA67F-A604-4A5F-AD62-D687AD2DD711}" dt="2024-10-01T21:12:49.507" v="5191"/>
        <pc:sldMkLst>
          <pc:docMk/>
          <pc:sldMk cId="2068510410" sldId="387"/>
        </pc:sldMkLst>
      </pc:sldChg>
      <pc:sldChg chg="modSp add del mod">
        <pc:chgData name="Michael Lo" userId="caf5cbaf-57fd-4f2f-9ee2-68aa5f24d0c7" providerId="ADAL" clId="{29CAA67F-A604-4A5F-AD62-D687AD2DD711}" dt="2024-09-30T15:26:33.670" v="4379" actId="47"/>
        <pc:sldMkLst>
          <pc:docMk/>
          <pc:sldMk cId="3471630154" sldId="388"/>
        </pc:sldMkLst>
      </pc:sldChg>
      <pc:sldChg chg="modSp add del mod ord">
        <pc:chgData name="Michael Lo" userId="caf5cbaf-57fd-4f2f-9ee2-68aa5f24d0c7" providerId="ADAL" clId="{29CAA67F-A604-4A5F-AD62-D687AD2DD711}" dt="2024-09-30T15:28:16.201" v="4380" actId="47"/>
        <pc:sldMkLst>
          <pc:docMk/>
          <pc:sldMk cId="1356319245" sldId="389"/>
        </pc:sldMkLst>
      </pc:sldChg>
      <pc:sldChg chg="modSp add del mod">
        <pc:chgData name="Michael Lo" userId="caf5cbaf-57fd-4f2f-9ee2-68aa5f24d0c7" providerId="ADAL" clId="{29CAA67F-A604-4A5F-AD62-D687AD2DD711}" dt="2024-09-30T15:28:16.201" v="4380" actId="47"/>
        <pc:sldMkLst>
          <pc:docMk/>
          <pc:sldMk cId="935711978" sldId="390"/>
        </pc:sldMkLst>
      </pc:sldChg>
      <pc:sldChg chg="modSp add del mod">
        <pc:chgData name="Michael Lo" userId="caf5cbaf-57fd-4f2f-9ee2-68aa5f24d0c7" providerId="ADAL" clId="{29CAA67F-A604-4A5F-AD62-D687AD2DD711}" dt="2024-09-30T15:28:16.201" v="4380" actId="47"/>
        <pc:sldMkLst>
          <pc:docMk/>
          <pc:sldMk cId="629048285" sldId="391"/>
        </pc:sldMkLst>
      </pc:sldChg>
      <pc:sldChg chg="modSp add mod modAnim modNotesTx">
        <pc:chgData name="Michael Lo" userId="caf5cbaf-57fd-4f2f-9ee2-68aa5f24d0c7" providerId="ADAL" clId="{29CAA67F-A604-4A5F-AD62-D687AD2DD711}" dt="2024-10-01T21:11:57.118" v="5182"/>
        <pc:sldMkLst>
          <pc:docMk/>
          <pc:sldMk cId="4235182068" sldId="392"/>
        </pc:sldMkLst>
      </pc:sldChg>
      <pc:sldChg chg="addSp modSp add mod modAnim modNotesTx">
        <pc:chgData name="Michael Lo" userId="caf5cbaf-57fd-4f2f-9ee2-68aa5f24d0c7" providerId="ADAL" clId="{29CAA67F-A604-4A5F-AD62-D687AD2DD711}" dt="2024-10-01T21:12:33.060" v="5188"/>
        <pc:sldMkLst>
          <pc:docMk/>
          <pc:sldMk cId="2932633644" sldId="393"/>
        </pc:sldMkLst>
      </pc:sldChg>
      <pc:sldChg chg="add del">
        <pc:chgData name="Michael Lo" userId="caf5cbaf-57fd-4f2f-9ee2-68aa5f24d0c7" providerId="ADAL" clId="{29CAA67F-A604-4A5F-AD62-D687AD2DD711}" dt="2024-09-30T14:53:13.260" v="3164" actId="47"/>
        <pc:sldMkLst>
          <pc:docMk/>
          <pc:sldMk cId="1063666189" sldId="394"/>
        </pc:sldMkLst>
      </pc:sldChg>
      <pc:sldChg chg="addSp delSp modSp add mod modAnim">
        <pc:chgData name="Michael Lo" userId="caf5cbaf-57fd-4f2f-9ee2-68aa5f24d0c7" providerId="ADAL" clId="{29CAA67F-A604-4A5F-AD62-D687AD2DD711}" dt="2024-10-01T21:15:54.521" v="5213"/>
        <pc:sldMkLst>
          <pc:docMk/>
          <pc:sldMk cId="2450434490" sldId="395"/>
        </pc:sldMkLst>
      </pc:sldChg>
      <pc:sldChg chg="addSp delSp modSp add mod modAnim">
        <pc:chgData name="Michael Lo" userId="caf5cbaf-57fd-4f2f-9ee2-68aa5f24d0c7" providerId="ADAL" clId="{29CAA67F-A604-4A5F-AD62-D687AD2DD711}" dt="2024-09-30T15:19:32.243" v="4043" actId="207"/>
        <pc:sldMkLst>
          <pc:docMk/>
          <pc:sldMk cId="2282387592" sldId="396"/>
        </pc:sldMkLst>
      </pc:sldChg>
      <pc:sldChg chg="addSp delSp modSp add mod delAnim modAnim">
        <pc:chgData name="Michael Lo" userId="caf5cbaf-57fd-4f2f-9ee2-68aa5f24d0c7" providerId="ADAL" clId="{29CAA67F-A604-4A5F-AD62-D687AD2DD711}" dt="2024-10-01T21:13:15.673" v="5194"/>
        <pc:sldMkLst>
          <pc:docMk/>
          <pc:sldMk cId="1021351131" sldId="397"/>
        </pc:sldMkLst>
      </pc:sldChg>
      <pc:sldChg chg="addSp delSp modSp add mod delAnim modAnim">
        <pc:chgData name="Michael Lo" userId="caf5cbaf-57fd-4f2f-9ee2-68aa5f24d0c7" providerId="ADAL" clId="{29CAA67F-A604-4A5F-AD62-D687AD2DD711}" dt="2024-10-01T21:13:28.563" v="5195"/>
        <pc:sldMkLst>
          <pc:docMk/>
          <pc:sldMk cId="2552960412" sldId="398"/>
        </pc:sldMkLst>
      </pc:sldChg>
      <pc:sldChg chg="addSp delSp modSp add mod delAnim modAnim">
        <pc:chgData name="Michael Lo" userId="caf5cbaf-57fd-4f2f-9ee2-68aa5f24d0c7" providerId="ADAL" clId="{29CAA67F-A604-4A5F-AD62-D687AD2DD711}" dt="2024-09-30T15:26:25.472" v="4377" actId="12385"/>
        <pc:sldMkLst>
          <pc:docMk/>
          <pc:sldMk cId="2111589629" sldId="399"/>
        </pc:sldMkLst>
      </pc:sld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  <pc:docChgLst>
    <pc:chgData name="Michael Lo" userId="caf5cbaf-57fd-4f2f-9ee2-68aa5f24d0c7" providerId="ADAL" clId="{B742467D-B120-4DB1-8504-150B71FD8B4A}"/>
    <pc:docChg chg="undo custSel addSld delSld modSld">
      <pc:chgData name="Michael Lo" userId="caf5cbaf-57fd-4f2f-9ee2-68aa5f24d0c7" providerId="ADAL" clId="{B742467D-B120-4DB1-8504-150B71FD8B4A}" dt="2024-08-30T22:54:28.705" v="5461"/>
      <pc:docMkLst>
        <pc:docMk/>
      </pc:docMkLst>
      <pc:sldChg chg="modSp add modNotesTx">
        <pc:chgData name="Michael Lo" userId="caf5cbaf-57fd-4f2f-9ee2-68aa5f24d0c7" providerId="ADAL" clId="{B742467D-B120-4DB1-8504-150B71FD8B4A}" dt="2024-08-27T15:22:48.570" v="4681" actId="120"/>
        <pc:sldMkLst>
          <pc:docMk/>
          <pc:sldMk cId="2087047446" sldId="271"/>
        </pc:sldMkLst>
      </pc:sldChg>
      <pc:sldChg chg="modSp add del mod">
        <pc:chgData name="Michael Lo" userId="caf5cbaf-57fd-4f2f-9ee2-68aa5f24d0c7" providerId="ADAL" clId="{B742467D-B120-4DB1-8504-150B71FD8B4A}" dt="2024-08-27T15:25:37.772" v="4734" actId="47"/>
        <pc:sldMkLst>
          <pc:docMk/>
          <pc:sldMk cId="3116658570" sldId="290"/>
        </pc:sldMkLst>
      </pc:sldChg>
      <pc:sldChg chg="add modNotesTx">
        <pc:chgData name="Michael Lo" userId="caf5cbaf-57fd-4f2f-9ee2-68aa5f24d0c7" providerId="ADAL" clId="{B742467D-B120-4DB1-8504-150B71FD8B4A}" dt="2024-08-27T15:16:38.875" v="4454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B742467D-B120-4DB1-8504-150B71FD8B4A}" dt="2024-08-27T13:44:35.904" v="87" actId="20577"/>
        <pc:sldMkLst>
          <pc:docMk/>
          <pc:sldMk cId="641314384" sldId="335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360736602" sldId="337"/>
        </pc:sldMkLst>
      </pc:sldChg>
      <pc:sldChg chg="modSp add del mod modAnim">
        <pc:chgData name="Michael Lo" userId="caf5cbaf-57fd-4f2f-9ee2-68aa5f24d0c7" providerId="ADAL" clId="{B742467D-B120-4DB1-8504-150B71FD8B4A}" dt="2024-08-27T13:57:17.959" v="886" actId="115"/>
        <pc:sldMkLst>
          <pc:docMk/>
          <pc:sldMk cId="4043810170" sldId="338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863047796" sldId="339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854481566" sldId="340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541858511" sldId="34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552332105" sldId="34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620912189" sldId="343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159556189" sldId="346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419832526" sldId="347"/>
        </pc:sldMkLst>
      </pc:sldChg>
      <pc:sldChg chg="delSp del mod">
        <pc:chgData name="Michael Lo" userId="caf5cbaf-57fd-4f2f-9ee2-68aa5f24d0c7" providerId="ADAL" clId="{B742467D-B120-4DB1-8504-150B71FD8B4A}" dt="2024-08-27T13:44:04.856" v="2" actId="47"/>
        <pc:sldMkLst>
          <pc:docMk/>
          <pc:sldMk cId="1280519410" sldId="349"/>
        </pc:sldMkLst>
      </pc:sldChg>
      <pc:sldChg chg="modSp mod">
        <pc:chgData name="Michael Lo" userId="caf5cbaf-57fd-4f2f-9ee2-68aa5f24d0c7" providerId="ADAL" clId="{B742467D-B120-4DB1-8504-150B71FD8B4A}" dt="2024-08-27T15:18:38.395" v="4589" actId="6549"/>
        <pc:sldMkLst>
          <pc:docMk/>
          <pc:sldMk cId="228651437" sldId="350"/>
        </pc:sldMkLst>
      </pc:sldChg>
      <pc:sldChg chg="addSp modSp add mod modAnim modNotesTx">
        <pc:chgData name="Michael Lo" userId="caf5cbaf-57fd-4f2f-9ee2-68aa5f24d0c7" providerId="ADAL" clId="{B742467D-B120-4DB1-8504-150B71FD8B4A}" dt="2024-08-27T15:25:20.014" v="4733"/>
        <pc:sldMkLst>
          <pc:docMk/>
          <pc:sldMk cId="121103328" sldId="35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478393465" sldId="351"/>
        </pc:sldMkLst>
      </pc:sldChg>
      <pc:sldChg chg="addSp delSp modSp add mod modAnim">
        <pc:chgData name="Michael Lo" userId="caf5cbaf-57fd-4f2f-9ee2-68aa5f24d0c7" providerId="ADAL" clId="{B742467D-B120-4DB1-8504-150B71FD8B4A}" dt="2024-08-30T22:53:25.528" v="5456" actId="6549"/>
        <pc:sldMkLst>
          <pc:docMk/>
          <pc:sldMk cId="271408931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88996946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591884479" sldId="353"/>
        </pc:sldMkLst>
      </pc:sldChg>
      <pc:sldChg chg="modSp add mod modAnim">
        <pc:chgData name="Michael Lo" userId="caf5cbaf-57fd-4f2f-9ee2-68aa5f24d0c7" providerId="ADAL" clId="{B742467D-B120-4DB1-8504-150B71FD8B4A}" dt="2024-08-30T22:45:06.347" v="5298"/>
        <pc:sldMkLst>
          <pc:docMk/>
          <pc:sldMk cId="3823947278" sldId="353"/>
        </pc:sldMkLst>
      </pc:sldChg>
      <pc:sldChg chg="modSp add mod modAnim">
        <pc:chgData name="Michael Lo" userId="caf5cbaf-57fd-4f2f-9ee2-68aa5f24d0c7" providerId="ADAL" clId="{B742467D-B120-4DB1-8504-150B71FD8B4A}" dt="2024-08-30T22:53:43.870" v="5459" actId="20577"/>
        <pc:sldMkLst>
          <pc:docMk/>
          <pc:sldMk cId="500677366" sldId="354"/>
        </pc:sldMkLst>
      </pc:sldChg>
      <pc:sldChg chg="modSp add mod modAnim">
        <pc:chgData name="Michael Lo" userId="caf5cbaf-57fd-4f2f-9ee2-68aa5f24d0c7" providerId="ADAL" clId="{B742467D-B120-4DB1-8504-150B71FD8B4A}" dt="2024-08-30T22:54:28.705" v="5461"/>
        <pc:sldMkLst>
          <pc:docMk/>
          <pc:sldMk cId="3643433859" sldId="355"/>
        </pc:sldMkLst>
      </pc:sldChg>
      <pc:sldChg chg="addSp delSp modSp add mod setBg modNotesTx">
        <pc:chgData name="Michael Lo" userId="caf5cbaf-57fd-4f2f-9ee2-68aa5f24d0c7" providerId="ADAL" clId="{B742467D-B120-4DB1-8504-150B71FD8B4A}" dt="2024-08-27T15:14:09.637" v="4441"/>
        <pc:sldMkLst>
          <pc:docMk/>
          <pc:sldMk cId="3130530744" sldId="356"/>
        </pc:sldMkLst>
      </pc:sldChg>
      <pc:sldChg chg="modSp add del mod modAnim">
        <pc:chgData name="Michael Lo" userId="caf5cbaf-57fd-4f2f-9ee2-68aa5f24d0c7" providerId="ADAL" clId="{B742467D-B120-4DB1-8504-150B71FD8B4A}" dt="2024-08-27T15:26:10.546" v="4736" actId="47"/>
        <pc:sldMkLst>
          <pc:docMk/>
          <pc:sldMk cId="3059115237" sldId="357"/>
        </pc:sldMkLst>
      </pc:sldChg>
      <pc:sldChg chg="addSp modSp add mod modAnim modNotesTx">
        <pc:chgData name="Michael Lo" userId="caf5cbaf-57fd-4f2f-9ee2-68aa5f24d0c7" providerId="ADAL" clId="{B742467D-B120-4DB1-8504-150B71FD8B4A}" dt="2024-08-30T22:39:41.148" v="5233" actId="27636"/>
        <pc:sldMkLst>
          <pc:docMk/>
          <pc:sldMk cId="3510159570" sldId="358"/>
        </pc:sldMkLst>
      </pc:sldChg>
      <pc:sldChg chg="addSp delSp modSp add mod delAnim modNotesTx">
        <pc:chgData name="Michael Lo" userId="caf5cbaf-57fd-4f2f-9ee2-68aa5f24d0c7" providerId="ADAL" clId="{B742467D-B120-4DB1-8504-150B71FD8B4A}" dt="2024-08-30T22:51:21.357" v="5433" actId="6549"/>
        <pc:sldMkLst>
          <pc:docMk/>
          <pc:sldMk cId="3195612298" sldId="359"/>
        </pc:sldMkLst>
      </pc:sldChg>
      <pc:sldChg chg="new del">
        <pc:chgData name="Michael Lo" userId="caf5cbaf-57fd-4f2f-9ee2-68aa5f24d0c7" providerId="ADAL" clId="{B742467D-B120-4DB1-8504-150B71FD8B4A}" dt="2024-08-27T15:24:04.433" v="4711" actId="680"/>
        <pc:sldMkLst>
          <pc:docMk/>
          <pc:sldMk cId="3559621350" sldId="359"/>
        </pc:sldMkLst>
      </pc:sldChg>
      <pc:sldChg chg="addSp delSp modSp add mod modAnim modNotesTx">
        <pc:chgData name="Michael Lo" userId="caf5cbaf-57fd-4f2f-9ee2-68aa5f24d0c7" providerId="ADAL" clId="{B742467D-B120-4DB1-8504-150B71FD8B4A}" dt="2024-08-30T22:51:18.494" v="5432" actId="6549"/>
        <pc:sldMkLst>
          <pc:docMk/>
          <pc:sldMk cId="709637151" sldId="360"/>
        </pc:sldMkLst>
      </pc:sldChg>
      <pc:sldChg chg="addSp delSp modSp add mod delAnim modAnim modNotesTx">
        <pc:chgData name="Michael Lo" userId="caf5cbaf-57fd-4f2f-9ee2-68aa5f24d0c7" providerId="ADAL" clId="{B742467D-B120-4DB1-8504-150B71FD8B4A}" dt="2024-08-30T22:51:15.935" v="5431" actId="6549"/>
        <pc:sldMkLst>
          <pc:docMk/>
          <pc:sldMk cId="898485966" sldId="361"/>
        </pc:sldMkLst>
      </pc:sldChg>
    </pc:docChg>
  </pc:docChgLst>
  <pc:docChgLst>
    <pc:chgData name="Michael Lo" userId="caf5cbaf-57fd-4f2f-9ee2-68aa5f24d0c7" providerId="ADAL" clId="{067AE485-B4D8-4089-9831-A7A5FA51DE27}"/>
    <pc:docChg chg="custSel addSld delSld modSld">
      <pc:chgData name="Michael Lo" userId="caf5cbaf-57fd-4f2f-9ee2-68aa5f24d0c7" providerId="ADAL" clId="{067AE485-B4D8-4089-9831-A7A5FA51DE27}" dt="2025-05-19T15:21:21.514" v="198" actId="20577"/>
      <pc:docMkLst>
        <pc:docMk/>
      </pc:docMkLst>
      <pc:sldChg chg="modSp mod">
        <pc:chgData name="Michael Lo" userId="caf5cbaf-57fd-4f2f-9ee2-68aa5f24d0c7" providerId="ADAL" clId="{067AE485-B4D8-4089-9831-A7A5FA51DE27}" dt="2025-05-19T15:16:19.405" v="11" actId="27636"/>
        <pc:sldMkLst>
          <pc:docMk/>
          <pc:sldMk cId="641314384" sldId="335"/>
        </pc:sldMkLst>
        <pc:spChg chg="mod">
          <ac:chgData name="Michael Lo" userId="caf5cbaf-57fd-4f2f-9ee2-68aa5f24d0c7" providerId="ADAL" clId="{067AE485-B4D8-4089-9831-A7A5FA51DE27}" dt="2025-05-19T15:16:19.405" v="11" actId="27636"/>
          <ac:spMkLst>
            <pc:docMk/>
            <pc:sldMk cId="641314384" sldId="335"/>
            <ac:spMk id="2" creationId="{00000000-0000-0000-0000-000000000000}"/>
          </ac:spMkLst>
        </pc:spChg>
      </pc:sldChg>
      <pc:sldChg chg="del">
        <pc:chgData name="Michael Lo" userId="caf5cbaf-57fd-4f2f-9ee2-68aa5f24d0c7" providerId="ADAL" clId="{067AE485-B4D8-4089-9831-A7A5FA51DE27}" dt="2025-05-18T17:27:26.115" v="0" actId="47"/>
        <pc:sldMkLst>
          <pc:docMk/>
          <pc:sldMk cId="228651437" sldId="350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187951108" sldId="383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3230430266" sldId="384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935711978" sldId="390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665503264" sldId="394"/>
        </pc:sldMkLst>
      </pc:sldChg>
      <pc:sldChg chg="modNotesTx">
        <pc:chgData name="Michael Lo" userId="caf5cbaf-57fd-4f2f-9ee2-68aa5f24d0c7" providerId="ADAL" clId="{067AE485-B4D8-4089-9831-A7A5FA51DE27}" dt="2025-05-19T15:18:31.801" v="71"/>
        <pc:sldMkLst>
          <pc:docMk/>
          <pc:sldMk cId="1021351131" sldId="397"/>
        </pc:sldMkLst>
      </pc:sldChg>
      <pc:sldChg chg="modNotesTx">
        <pc:chgData name="Michael Lo" userId="caf5cbaf-57fd-4f2f-9ee2-68aa5f24d0c7" providerId="ADAL" clId="{067AE485-B4D8-4089-9831-A7A5FA51DE27}" dt="2025-05-19T15:19:36.807" v="115"/>
        <pc:sldMkLst>
          <pc:docMk/>
          <pc:sldMk cId="2552960412" sldId="398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300377867" sldId="400"/>
        </pc:sldMkLst>
      </pc:sldChg>
      <pc:sldChg chg="modSp add mod modNotesTx">
        <pc:chgData name="Michael Lo" userId="caf5cbaf-57fd-4f2f-9ee2-68aa5f24d0c7" providerId="ADAL" clId="{067AE485-B4D8-4089-9831-A7A5FA51DE27}" dt="2025-05-19T15:21:21.514" v="198" actId="20577"/>
        <pc:sldMkLst>
          <pc:docMk/>
          <pc:sldMk cId="1478091445" sldId="401"/>
        </pc:sldMkLst>
        <pc:spChg chg="mod">
          <ac:chgData name="Michael Lo" userId="caf5cbaf-57fd-4f2f-9ee2-68aa5f24d0c7" providerId="ADAL" clId="{067AE485-B4D8-4089-9831-A7A5FA51DE27}" dt="2025-05-19T15:20:46.577" v="150" actId="6549"/>
          <ac:spMkLst>
            <pc:docMk/>
            <pc:sldMk cId="1478091445" sldId="401"/>
            <ac:spMk id="3" creationId="{00000000-0000-0000-0000-000000000000}"/>
          </ac:spMkLst>
        </pc:spChg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4034584239" sldId="402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934084132" sldId="403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2769774089" sldId="404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1980852669" sldId="405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1971981213" sldId="406"/>
        </pc:sldMkLst>
      </pc:sldChg>
      <pc:sldChg chg="add">
        <pc:chgData name="Michael Lo" userId="caf5cbaf-57fd-4f2f-9ee2-68aa5f24d0c7" providerId="ADAL" clId="{067AE485-B4D8-4089-9831-A7A5FA51DE27}" dt="2025-05-18T17:27:59.885" v="1"/>
        <pc:sldMkLst>
          <pc:docMk/>
          <pc:sldMk cId="2801999941" sldId="407"/>
        </pc:sldMkLst>
      </pc:sldChg>
    </pc:docChg>
  </pc:docChgLst>
  <pc:docChgLst>
    <pc:chgData name="Michael Lo" userId="caf5cbaf-57fd-4f2f-9ee2-68aa5f24d0c7" providerId="ADAL" clId="{4B97022C-1234-4FC5-9399-36F6626A1BEB}"/>
    <pc:docChg chg="custSel addSld delSld modSld">
      <pc:chgData name="Michael Lo" userId="caf5cbaf-57fd-4f2f-9ee2-68aa5f24d0c7" providerId="ADAL" clId="{4B97022C-1234-4FC5-9399-36F6626A1BEB}" dt="2024-08-26T14:00:46.448" v="16" actId="1076"/>
      <pc:docMkLst>
        <pc:docMk/>
      </pc:docMkLst>
      <pc:sldChg chg="modSp mod">
        <pc:chgData name="Michael Lo" userId="caf5cbaf-57fd-4f2f-9ee2-68aa5f24d0c7" providerId="ADAL" clId="{4B97022C-1234-4FC5-9399-36F6626A1BEB}" dt="2024-08-26T13:58:20.618" v="2" actId="27636"/>
        <pc:sldMkLst>
          <pc:docMk/>
          <pc:sldMk cId="4043810170" sldId="338"/>
        </pc:sldMkLst>
      </pc:sldChg>
      <pc:sldChg chg="del">
        <pc:chgData name="Michael Lo" userId="caf5cbaf-57fd-4f2f-9ee2-68aa5f24d0c7" providerId="ADAL" clId="{4B97022C-1234-4FC5-9399-36F6626A1BEB}" dt="2024-08-26T13:59:37.709" v="8" actId="47"/>
        <pc:sldMkLst>
          <pc:docMk/>
          <pc:sldMk cId="3249206839" sldId="344"/>
        </pc:sldMkLst>
      </pc:sldChg>
      <pc:sldChg chg="addSp delSp modSp mod modAnim">
        <pc:chgData name="Michael Lo" userId="caf5cbaf-57fd-4f2f-9ee2-68aa5f24d0c7" providerId="ADAL" clId="{4B97022C-1234-4FC5-9399-36F6626A1BEB}" dt="2024-08-26T14:00:16.401" v="12" actId="1076"/>
        <pc:sldMkLst>
          <pc:docMk/>
          <pc:sldMk cId="1159556189" sldId="346"/>
        </pc:sldMkLst>
      </pc:sldChg>
      <pc:sldChg chg="addSp delSp modSp mod modAnim">
        <pc:chgData name="Michael Lo" userId="caf5cbaf-57fd-4f2f-9ee2-68aa5f24d0c7" providerId="ADAL" clId="{4B97022C-1234-4FC5-9399-36F6626A1BEB}" dt="2024-08-26T14:00:46.448" v="16" actId="1076"/>
        <pc:sldMkLst>
          <pc:docMk/>
          <pc:sldMk cId="419832526" sldId="347"/>
        </pc:sldMkLst>
      </pc:sldChg>
      <pc:sldChg chg="modSp mod">
        <pc:chgData name="Michael Lo" userId="caf5cbaf-57fd-4f2f-9ee2-68aa5f24d0c7" providerId="ADAL" clId="{4B97022C-1234-4FC5-9399-36F6626A1BEB}" dt="2024-08-26T13:58:20.561" v="1" actId="27636"/>
        <pc:sldMkLst>
          <pc:docMk/>
          <pc:sldMk cId="3889969467" sldId="352"/>
        </pc:sldMkLst>
      </pc:sldChg>
      <pc:sldChg chg="addSp delSp modSp add mod modAnim">
        <pc:chgData name="Michael Lo" userId="caf5cbaf-57fd-4f2f-9ee2-68aa5f24d0c7" providerId="ADAL" clId="{4B97022C-1234-4FC5-9399-36F6626A1BEB}" dt="2024-08-26T13:59:30.513" v="7" actId="1076"/>
        <pc:sldMkLst>
          <pc:docMk/>
          <pc:sldMk cId="3591884479" sldId="353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  <pc:docChgLst>
    <pc:chgData name="Michael Lo" userId="caf5cbaf-57fd-4f2f-9ee2-68aa5f24d0c7" providerId="ADAL" clId="{6C3F79AC-B29E-4B9F-83D7-83B4CCA2322B}"/>
    <pc:docChg chg="undo custSel addSld delSld modSld sldOrd">
      <pc:chgData name="Michael Lo" userId="caf5cbaf-57fd-4f2f-9ee2-68aa5f24d0c7" providerId="ADAL" clId="{6C3F79AC-B29E-4B9F-83D7-83B4CCA2322B}" dt="2024-09-16T03:38:13.881" v="10266" actId="729"/>
      <pc:docMkLst>
        <pc:docMk/>
      </pc:docMkLst>
      <pc:sldChg chg="del">
        <pc:chgData name="Michael Lo" userId="caf5cbaf-57fd-4f2f-9ee2-68aa5f24d0c7" providerId="ADAL" clId="{6C3F79AC-B29E-4B9F-83D7-83B4CCA2322B}" dt="2024-09-03T05:02:36.483" v="7738" actId="47"/>
        <pc:sldMkLst>
          <pc:docMk/>
          <pc:sldMk cId="2087047446" sldId="271"/>
        </pc:sldMkLst>
      </pc:sldChg>
      <pc:sldChg chg="delSp add setBg delDesignElem">
        <pc:chgData name="Michael Lo" userId="caf5cbaf-57fd-4f2f-9ee2-68aa5f24d0c7" providerId="ADAL" clId="{6C3F79AC-B29E-4B9F-83D7-83B4CCA2322B}" dt="2024-09-03T00:25:04.169" v="1"/>
        <pc:sldMkLst>
          <pc:docMk/>
          <pc:sldMk cId="622519162" sldId="285"/>
        </pc:sldMkLst>
      </pc:sldChg>
      <pc:sldChg chg="del">
        <pc:chgData name="Michael Lo" userId="caf5cbaf-57fd-4f2f-9ee2-68aa5f24d0c7" providerId="ADAL" clId="{6C3F79AC-B29E-4B9F-83D7-83B4CCA2322B}" dt="2024-09-03T00:25:07.781" v="2" actId="47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6C3F79AC-B29E-4B9F-83D7-83B4CCA2322B}" dt="2024-09-03T00:25:27.102" v="26" actId="20577"/>
        <pc:sldMkLst>
          <pc:docMk/>
          <pc:sldMk cId="641314384" sldId="335"/>
        </pc:sldMkLst>
      </pc:sldChg>
      <pc:sldChg chg="modSp mod modAnim">
        <pc:chgData name="Michael Lo" userId="caf5cbaf-57fd-4f2f-9ee2-68aa5f24d0c7" providerId="ADAL" clId="{6C3F79AC-B29E-4B9F-83D7-83B4CCA2322B}" dt="2024-09-03T18:48:02.338" v="7815" actId="20577"/>
        <pc:sldMkLst>
          <pc:docMk/>
          <pc:sldMk cId="4043810170" sldId="338"/>
        </pc:sldMkLst>
      </pc:sldChg>
      <pc:sldChg chg="mod modShow">
        <pc:chgData name="Michael Lo" userId="caf5cbaf-57fd-4f2f-9ee2-68aa5f24d0c7" providerId="ADAL" clId="{6C3F79AC-B29E-4B9F-83D7-83B4CCA2322B}" dt="2024-09-16T03:38:13.881" v="10266" actId="729"/>
        <pc:sldMkLst>
          <pc:docMk/>
          <pc:sldMk cId="228651437" sldId="350"/>
        </pc:sldMkLst>
      </pc:sldChg>
      <pc:sldChg chg="delSp del mod delAnim">
        <pc:chgData name="Michael Lo" userId="caf5cbaf-57fd-4f2f-9ee2-68aa5f24d0c7" providerId="ADAL" clId="{6C3F79AC-B29E-4B9F-83D7-83B4CCA2322B}" dt="2024-09-03T05:03:02.113" v="7741" actId="47"/>
        <pc:sldMkLst>
          <pc:docMk/>
          <pc:sldMk cId="121103328" sldId="351"/>
        </pc:sldMkLst>
      </pc:sldChg>
      <pc:sldChg chg="del">
        <pc:chgData name="Michael Lo" userId="caf5cbaf-57fd-4f2f-9ee2-68aa5f24d0c7" providerId="ADAL" clId="{6C3F79AC-B29E-4B9F-83D7-83B4CCA2322B}" dt="2024-09-03T05:02:38.136" v="7739" actId="47"/>
        <pc:sldMkLst>
          <pc:docMk/>
          <pc:sldMk cId="2714089317" sldId="352"/>
        </pc:sldMkLst>
      </pc:sldChg>
      <pc:sldChg chg="del">
        <pc:chgData name="Michael Lo" userId="caf5cbaf-57fd-4f2f-9ee2-68aa5f24d0c7" providerId="ADAL" clId="{6C3F79AC-B29E-4B9F-83D7-83B4CCA2322B}" dt="2024-09-03T00:48:08.401" v="1340" actId="47"/>
        <pc:sldMkLst>
          <pc:docMk/>
          <pc:sldMk cId="3823947278" sldId="353"/>
        </pc:sldMkLst>
      </pc:sldChg>
      <pc:sldChg chg="mod modShow">
        <pc:chgData name="Michael Lo" userId="caf5cbaf-57fd-4f2f-9ee2-68aa5f24d0c7" providerId="ADAL" clId="{6C3F79AC-B29E-4B9F-83D7-83B4CCA2322B}" dt="2024-09-03T05:05:26.720" v="7747" actId="729"/>
        <pc:sldMkLst>
          <pc:docMk/>
          <pc:sldMk cId="500677366" sldId="354"/>
        </pc:sldMkLst>
      </pc:sldChg>
      <pc:sldChg chg="mod modShow">
        <pc:chgData name="Michael Lo" userId="caf5cbaf-57fd-4f2f-9ee2-68aa5f24d0c7" providerId="ADAL" clId="{6C3F79AC-B29E-4B9F-83D7-83B4CCA2322B}" dt="2024-09-03T05:05:32.657" v="7748" actId="729"/>
        <pc:sldMkLst>
          <pc:docMk/>
          <pc:sldMk cId="3643433859" sldId="355"/>
        </pc:sldMkLst>
      </pc:sldChg>
      <pc:sldChg chg="del">
        <pc:chgData name="Michael Lo" userId="caf5cbaf-57fd-4f2f-9ee2-68aa5f24d0c7" providerId="ADAL" clId="{6C3F79AC-B29E-4B9F-83D7-83B4CCA2322B}" dt="2024-09-03T00:48:10.003" v="1341" actId="47"/>
        <pc:sldMkLst>
          <pc:docMk/>
          <pc:sldMk cId="3130530744" sldId="356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510159570" sldId="358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195612298" sldId="359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709637151" sldId="360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898485966" sldId="361"/>
        </pc:sldMkLst>
      </pc:sldChg>
      <pc:sldChg chg="modSp add mod modAnim">
        <pc:chgData name="Michael Lo" userId="caf5cbaf-57fd-4f2f-9ee2-68aa5f24d0c7" providerId="ADAL" clId="{6C3F79AC-B29E-4B9F-83D7-83B4CCA2322B}" dt="2024-09-03T05:04:03.980" v="7746"/>
        <pc:sldMkLst>
          <pc:docMk/>
          <pc:sldMk cId="1234553836" sldId="362"/>
        </pc:sldMkLst>
      </pc:sldChg>
      <pc:sldChg chg="addSp modSp add del mod modAnim modNotesTx">
        <pc:chgData name="Michael Lo" userId="caf5cbaf-57fd-4f2f-9ee2-68aa5f24d0c7" providerId="ADAL" clId="{6C3F79AC-B29E-4B9F-83D7-83B4CCA2322B}" dt="2024-09-16T01:50:15.627" v="10074" actId="47"/>
        <pc:sldMkLst>
          <pc:docMk/>
          <pc:sldMk cId="1986193185" sldId="363"/>
        </pc:sldMkLst>
      </pc:sldChg>
      <pc:sldChg chg="modSp add del mod ord modAnim modNotesTx">
        <pc:chgData name="Michael Lo" userId="caf5cbaf-57fd-4f2f-9ee2-68aa5f24d0c7" providerId="ADAL" clId="{6C3F79AC-B29E-4B9F-83D7-83B4CCA2322B}" dt="2024-09-16T01:50:15.270" v="10073" actId="47"/>
        <pc:sldMkLst>
          <pc:docMk/>
          <pc:sldMk cId="1242170436" sldId="364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3:34.014" v="10110" actId="20577"/>
        <pc:sldMkLst>
          <pc:docMk/>
          <pc:sldMk cId="3905697889" sldId="365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0:38:45.508" v="8609" actId="6549"/>
        <pc:sldMkLst>
          <pc:docMk/>
          <pc:sldMk cId="1854528301" sldId="366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00.704" v="10140" actId="113"/>
        <pc:sldMkLst>
          <pc:docMk/>
          <pc:sldMk cId="212120507" sldId="367"/>
        </pc:sldMkLst>
      </pc:sldChg>
      <pc:sldChg chg="addSp modSp add mod modNotesTx">
        <pc:chgData name="Michael Lo" userId="caf5cbaf-57fd-4f2f-9ee2-68aa5f24d0c7" providerId="ADAL" clId="{6C3F79AC-B29E-4B9F-83D7-83B4CCA2322B}" dt="2024-09-16T03:17:09.310" v="10265" actId="1076"/>
        <pc:sldMkLst>
          <pc:docMk/>
          <pc:sldMk cId="3390971982" sldId="368"/>
        </pc:sldMkLst>
      </pc:sldChg>
      <pc:sldChg chg="modSp add mod modNotesTx">
        <pc:chgData name="Michael Lo" userId="caf5cbaf-57fd-4f2f-9ee2-68aa5f24d0c7" providerId="ADAL" clId="{6C3F79AC-B29E-4B9F-83D7-83B4CCA2322B}" dt="2024-09-03T04:34:18.717" v="7737" actId="20577"/>
        <pc:sldMkLst>
          <pc:docMk/>
          <pc:sldMk cId="1339039776" sldId="369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23.037" v="10166" actId="20577"/>
        <pc:sldMkLst>
          <pc:docMk/>
          <pc:sldMk cId="3736977476" sldId="370"/>
        </pc:sldMkLst>
      </pc:sldChg>
      <pc:sldChg chg="addSp delSp modSp add mod delAnim modAnim">
        <pc:chgData name="Michael Lo" userId="caf5cbaf-57fd-4f2f-9ee2-68aa5f24d0c7" providerId="ADAL" clId="{6C3F79AC-B29E-4B9F-83D7-83B4CCA2322B}" dt="2024-09-16T01:04:33.129" v="9724"/>
        <pc:sldMkLst>
          <pc:docMk/>
          <pc:sldMk cId="740914027" sldId="371"/>
        </pc:sldMkLst>
      </pc:sldChg>
      <pc:sldChg chg="delSp modSp add mod delAnim modAnim modNotesTx">
        <pc:chgData name="Michael Lo" userId="caf5cbaf-57fd-4f2f-9ee2-68aa5f24d0c7" providerId="ADAL" clId="{6C3F79AC-B29E-4B9F-83D7-83B4CCA2322B}" dt="2024-09-16T01:50:17.999" v="10075" actId="6549"/>
        <pc:sldMkLst>
          <pc:docMk/>
          <pc:sldMk cId="4101545632" sldId="372"/>
        </pc:sldMkLst>
      </pc:sldChg>
    </pc:docChg>
  </pc:docChgLst>
  <pc:docChgLst>
    <pc:chgData name="Michael Lo" userId="caf5cbaf-57fd-4f2f-9ee2-68aa5f24d0c7" providerId="ADAL" clId="{995E886C-4CB5-4DAE-9FBA-10F1F97A8FF9}"/>
    <pc:docChg chg="undo redo custSel addSld delSld modSld">
      <pc:chgData name="Michael Lo" userId="caf5cbaf-57fd-4f2f-9ee2-68aa5f24d0c7" providerId="ADAL" clId="{995E886C-4CB5-4DAE-9FBA-10F1F97A8FF9}" dt="2024-09-23T12:54:39.144" v="1971" actId="20577"/>
      <pc:docMkLst>
        <pc:docMk/>
      </pc:docMkLst>
      <pc:sldChg chg="addSp delSp modSp add del mod delAnim modAnim">
        <pc:chgData name="Michael Lo" userId="caf5cbaf-57fd-4f2f-9ee2-68aa5f24d0c7" providerId="ADAL" clId="{995E886C-4CB5-4DAE-9FBA-10F1F97A8FF9}" dt="2024-09-23T12:26:57.273" v="892" actId="47"/>
        <pc:sldMkLst>
          <pc:docMk/>
          <pc:sldMk cId="2094144979" sldId="305"/>
        </pc:sldMkLst>
      </pc:sldChg>
      <pc:sldChg chg="modSp add del mod">
        <pc:chgData name="Michael Lo" userId="caf5cbaf-57fd-4f2f-9ee2-68aa5f24d0c7" providerId="ADAL" clId="{995E886C-4CB5-4DAE-9FBA-10F1F97A8FF9}" dt="2024-09-23T12:37:43.078" v="1019" actId="47"/>
        <pc:sldMkLst>
          <pc:docMk/>
          <pc:sldMk cId="2789958000" sldId="317"/>
        </pc:sldMkLst>
      </pc:sldChg>
      <pc:sldChg chg="add del">
        <pc:chgData name="Michael Lo" userId="caf5cbaf-57fd-4f2f-9ee2-68aa5f24d0c7" providerId="ADAL" clId="{995E886C-4CB5-4DAE-9FBA-10F1F97A8FF9}" dt="2024-09-22T23:00:41.711" v="145" actId="47"/>
        <pc:sldMkLst>
          <pc:docMk/>
          <pc:sldMk cId="1397793128" sldId="318"/>
        </pc:sldMkLst>
      </pc:sldChg>
      <pc:sldChg chg="add del">
        <pc:chgData name="Michael Lo" userId="caf5cbaf-57fd-4f2f-9ee2-68aa5f24d0c7" providerId="ADAL" clId="{995E886C-4CB5-4DAE-9FBA-10F1F97A8FF9}" dt="2024-09-22T23:10:08.894" v="262" actId="47"/>
        <pc:sldMkLst>
          <pc:docMk/>
          <pc:sldMk cId="2242822797" sldId="319"/>
        </pc:sldMkLst>
      </pc:sldChg>
      <pc:sldChg chg="add del">
        <pc:chgData name="Michael Lo" userId="caf5cbaf-57fd-4f2f-9ee2-68aa5f24d0c7" providerId="ADAL" clId="{995E886C-4CB5-4DAE-9FBA-10F1F97A8FF9}" dt="2024-09-22T23:10:02.424" v="261" actId="47"/>
        <pc:sldMkLst>
          <pc:docMk/>
          <pc:sldMk cId="2244080160" sldId="320"/>
        </pc:sldMkLst>
      </pc:sldChg>
      <pc:sldChg chg="modSp mod">
        <pc:chgData name="Michael Lo" userId="caf5cbaf-57fd-4f2f-9ee2-68aa5f24d0c7" providerId="ADAL" clId="{995E886C-4CB5-4DAE-9FBA-10F1F97A8FF9}" dt="2024-09-23T12:54:39.144" v="1971" actId="20577"/>
        <pc:sldMkLst>
          <pc:docMk/>
          <pc:sldMk cId="641314384" sldId="335"/>
        </pc:sldMkLst>
      </pc:sldChg>
      <pc:sldChg chg="addSp modSp mod modAnim">
        <pc:chgData name="Michael Lo" userId="caf5cbaf-57fd-4f2f-9ee2-68aa5f24d0c7" providerId="ADAL" clId="{995E886C-4CB5-4DAE-9FBA-10F1F97A8FF9}" dt="2024-09-23T12:37:29.140" v="1018"/>
        <pc:sldMkLst>
          <pc:docMk/>
          <pc:sldMk cId="4043810170" sldId="338"/>
        </pc:sldMkLst>
      </pc:sldChg>
      <pc:sldChg chg="modSp mod">
        <pc:chgData name="Michael Lo" userId="caf5cbaf-57fd-4f2f-9ee2-68aa5f24d0c7" providerId="ADAL" clId="{995E886C-4CB5-4DAE-9FBA-10F1F97A8FF9}" dt="2024-09-23T12:53:16.674" v="1969" actId="400"/>
        <pc:sldMkLst>
          <pc:docMk/>
          <pc:sldMk cId="228651437" sldId="350"/>
        </pc:sldMkLst>
      </pc:sldChg>
      <pc:sldChg chg="del">
        <pc:chgData name="Michael Lo" userId="caf5cbaf-57fd-4f2f-9ee2-68aa5f24d0c7" providerId="ADAL" clId="{995E886C-4CB5-4DAE-9FBA-10F1F97A8FF9}" dt="2024-09-23T12:37:45.809" v="1020" actId="47"/>
        <pc:sldMkLst>
          <pc:docMk/>
          <pc:sldMk cId="315654566" sldId="376"/>
        </pc:sldMkLst>
      </pc:sldChg>
      <pc:sldChg chg="modSp add mod modAnim">
        <pc:chgData name="Michael Lo" userId="caf5cbaf-57fd-4f2f-9ee2-68aa5f24d0c7" providerId="ADAL" clId="{995E886C-4CB5-4DAE-9FBA-10F1F97A8FF9}" dt="2024-09-23T02:23:20.009" v="397"/>
        <pc:sldMkLst>
          <pc:docMk/>
          <pc:sldMk cId="4186747007" sldId="377"/>
        </pc:sldMkLst>
      </pc:sldChg>
      <pc:sldChg chg="addSp modSp add mod modAnim">
        <pc:chgData name="Michael Lo" userId="caf5cbaf-57fd-4f2f-9ee2-68aa5f24d0c7" providerId="ADAL" clId="{995E886C-4CB5-4DAE-9FBA-10F1F97A8FF9}" dt="2024-09-23T12:36:01.876" v="1009"/>
        <pc:sldMkLst>
          <pc:docMk/>
          <pc:sldMk cId="1083582291" sldId="378"/>
        </pc:sldMkLst>
      </pc:sldChg>
      <pc:sldChg chg="addSp delSp modSp add mod delAnim modAnim modNotesTx">
        <pc:chgData name="Michael Lo" userId="caf5cbaf-57fd-4f2f-9ee2-68aa5f24d0c7" providerId="ADAL" clId="{995E886C-4CB5-4DAE-9FBA-10F1F97A8FF9}" dt="2024-09-23T12:36:29.254" v="1013"/>
        <pc:sldMkLst>
          <pc:docMk/>
          <pc:sldMk cId="690994062" sldId="379"/>
        </pc:sldMkLst>
      </pc:sldChg>
      <pc:sldChg chg="addSp delSp modSp add mod delAnim">
        <pc:chgData name="Michael Lo" userId="caf5cbaf-57fd-4f2f-9ee2-68aa5f24d0c7" providerId="ADAL" clId="{995E886C-4CB5-4DAE-9FBA-10F1F97A8FF9}" dt="2024-09-23T12:13:07.773" v="847" actId="1076"/>
        <pc:sldMkLst>
          <pc:docMk/>
          <pc:sldMk cId="36016217" sldId="380"/>
        </pc:sldMkLst>
      </pc:sldChg>
      <pc:sldChg chg="addSp modSp add mod modAnim">
        <pc:chgData name="Michael Lo" userId="caf5cbaf-57fd-4f2f-9ee2-68aa5f24d0c7" providerId="ADAL" clId="{995E886C-4CB5-4DAE-9FBA-10F1F97A8FF9}" dt="2024-09-23T12:52:59.786" v="1968" actId="20577"/>
        <pc:sldMkLst>
          <pc:docMk/>
          <pc:sldMk cId="157528417" sldId="381"/>
        </pc:sldMkLst>
      </pc:sldChg>
    </pc:docChg>
  </pc:docChgLst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about Anscombe’s Quartet</a:t>
            </a:r>
          </a:p>
          <a:p>
            <a:r>
              <a:rPr lang="en-US" dirty="0"/>
              <a:t>https://www.geckoboard.com/blog/anscombes-quartet-why-summary-metrics-lie/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48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about </a:t>
            </a:r>
            <a:r>
              <a:rPr lang="en-US" dirty="0" err="1"/>
              <a:t>Datasaurus</a:t>
            </a:r>
            <a:r>
              <a:rPr lang="en-US" dirty="0"/>
              <a:t> Dozen:</a:t>
            </a:r>
          </a:p>
          <a:p>
            <a:r>
              <a:rPr lang="en-US" dirty="0"/>
              <a:t>https://jumpingrivers.github.io/datasauRus/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39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02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74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50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Q1a: 552/1200</a:t>
            </a:r>
          </a:p>
          <a:p>
            <a:r>
              <a:rPr lang="en-CA" dirty="0"/>
              <a:t>Q1b: 552/2000</a:t>
            </a:r>
          </a:p>
          <a:p>
            <a:r>
              <a:rPr lang="en-CA" dirty="0"/>
              <a:t>Q1c: 552/952</a:t>
            </a:r>
          </a:p>
          <a:p>
            <a:r>
              <a:rPr lang="en-CA" dirty="0"/>
              <a:t>Q2a: percentage of all applicants who are accepted to the program and are domestic applicant</a:t>
            </a:r>
          </a:p>
          <a:p>
            <a:r>
              <a:rPr lang="en-CA" dirty="0"/>
              <a:t>Q2b: percentage of domestic applicants who are accepted to the program</a:t>
            </a:r>
          </a:p>
          <a:p>
            <a:r>
              <a:rPr lang="en-CA" dirty="0"/>
              <a:t>Q2c: percentage of accepted applicants who are domestic students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10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Q1: e = 800*952/2000 = 380.8</a:t>
            </a:r>
          </a:p>
          <a:p>
            <a:r>
              <a:rPr lang="en-CA" dirty="0"/>
              <a:t>Q2: e = 800*1048/2000 = 419.2</a:t>
            </a:r>
          </a:p>
          <a:p>
            <a:r>
              <a:rPr lang="en-CA" dirty="0"/>
              <a:t>The sum of the two expected frequencies is the same as 800 (the column total)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74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1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49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Answer</a:t>
            </a:r>
          </a:p>
          <a:p>
            <a:r>
              <a:rPr lang="en-CA" dirty="0"/>
              <a:t>Chi-square = 3.08 (using Excel)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94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Thomas Sowell is an American economist, social philosopher, and political commentator. He is a senior fellow at the Hoover Institution. With widely published commentary and books—and as a guest on TV and radio—he became a well-known voice in the American conservative movement as a prominent black conservative. </a:t>
            </a:r>
            <a:r>
              <a:rPr lang="en-CA"/>
              <a:t>-Wikipedia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4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72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472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4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2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4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58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Example 1</a:t>
            </a:r>
          </a:p>
          <a:p>
            <a:r>
              <a:rPr lang="en-CA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Objective: To find out how GPA is dependent on the amount of gaming time among students.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Dependent Var: GPA </a:t>
            </a:r>
          </a:p>
          <a:p>
            <a:r>
              <a:rPr lang="en-CA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Independent Var: Amount of gaming time </a:t>
            </a:r>
            <a:r>
              <a:rPr lang="en-CA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Example 2</a:t>
            </a:r>
          </a:p>
          <a:p>
            <a:r>
              <a:rPr lang="en-CA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Objective: To find out how different genders of students have different amount of gaming time. </a:t>
            </a:r>
          </a:p>
          <a:p>
            <a:r>
              <a:rPr lang="en-CA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Dependent Var: Amount of gaming time </a:t>
            </a:r>
            <a:endParaRPr lang="en-CA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Independent Var: Gender 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1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Left hand one:</a:t>
            </a:r>
          </a:p>
          <a:p>
            <a:r>
              <a:rPr lang="en-CA" dirty="0"/>
              <a:t>Direction: it shows positive relation</a:t>
            </a:r>
          </a:p>
          <a:p>
            <a:r>
              <a:rPr lang="en-CA" dirty="0"/>
              <a:t>Strength: hard to tell, but it seems to have a strong relation</a:t>
            </a:r>
          </a:p>
          <a:p>
            <a:r>
              <a:rPr lang="en-CA" dirty="0"/>
              <a:t>Outliers: potentially two obvious outliers, both near the bottom left corner</a:t>
            </a:r>
          </a:p>
          <a:p>
            <a:r>
              <a:rPr lang="en-CA" dirty="0"/>
              <a:t>Form: for the most part, it has a linear relation</a:t>
            </a:r>
          </a:p>
          <a:p>
            <a:endParaRPr lang="en-CA" dirty="0"/>
          </a:p>
          <a:p>
            <a:r>
              <a:rPr lang="en-CA" dirty="0"/>
              <a:t>Right hand one:</a:t>
            </a:r>
          </a:p>
          <a:p>
            <a:r>
              <a:rPr lang="en-CA" dirty="0"/>
              <a:t>Direction: it has negative relation</a:t>
            </a:r>
          </a:p>
          <a:p>
            <a:r>
              <a:rPr lang="en-CA" dirty="0"/>
              <a:t>Strength: it seems to have a strong relation</a:t>
            </a:r>
          </a:p>
          <a:p>
            <a:r>
              <a:rPr lang="en-CA" dirty="0"/>
              <a:t>Outliers: potentially two outliers, both on the bottom right corner (but they are not considered “influential points”)</a:t>
            </a:r>
          </a:p>
          <a:p>
            <a:r>
              <a:rPr lang="en-CA" dirty="0"/>
              <a:t>Form: it has a </a:t>
            </a:r>
            <a:r>
              <a:rPr lang="en-CA"/>
              <a:t>linear relation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35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3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7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6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05: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EDA – 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Two Variables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Anscombe’s Quartet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lvl="0" indent="-460375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Francis Anscombe created four data sets essentially by hands (and probably with a simple calculator) in 1973.</a:t>
            </a:r>
          </a:p>
          <a:p>
            <a:pPr marL="460375" lvl="0" indent="-460375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four data sets have </a:t>
            </a:r>
            <a:b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same mean of X &amp; Y,</a:t>
            </a:r>
            <a:b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same SD of X &amp; Y,</a:t>
            </a:r>
            <a:b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same r (with certain </a:t>
            </a:r>
            <a:r>
              <a:rPr lang="en-CA" sz="2400" cap="none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d.p.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460375" lvl="0" indent="-460375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Takeaway:</a:t>
            </a:r>
            <a:b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Never looks at statistics</a:t>
            </a:r>
            <a:b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 also look at a graph!</a:t>
            </a:r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A3520EA-88C1-F43B-8F1E-A985810C0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5063"/>
            <a:ext cx="7315200" cy="41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Datasaurus</a:t>
            </a:r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 Dozen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2016, Alberto Cairo created 13 data sets with the help of computers.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Again, all 13 data sets give the same statistics (mean, SD of both x and y, plus r) up to 2 decimal places.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endParaRPr lang="en-CA" sz="2400" cap="none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endParaRPr lang="en-CA" sz="2400" cap="none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endParaRPr lang="en-CA" sz="2400" cap="none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endParaRPr lang="en-CA" sz="2400" cap="none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endParaRPr lang="en-CA" sz="2400" cap="none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endParaRPr lang="en-CA" sz="2400" cap="none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endParaRPr lang="en-CA" sz="2400" cap="none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>
              <a:buClr>
                <a:prstClr val="black"/>
              </a:buClr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 takeaway: never looks at statistics </a:t>
            </a:r>
            <a:r>
              <a:rPr lang="en-CA" sz="2400" u="sng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without also look at the graph!</a:t>
            </a:r>
          </a:p>
        </p:txBody>
      </p:sp>
      <p:pic>
        <p:nvPicPr>
          <p:cNvPr id="5" name="Picture 4" descr="A diagram of a horse&#10;&#10;Description automatically generated">
            <a:extLst>
              <a:ext uri="{FF2B5EF4-FFF2-40B4-BE49-F238E27FC236}">
                <a16:creationId xmlns:a16="http://schemas.microsoft.com/office/drawing/2014/main" id="{B2D733FF-101E-1171-623B-C4B7B1E18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2601771"/>
            <a:ext cx="7877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Summary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 to this course, the main takeaway is: It is tempting to just look at the correlation coefficient (a statistic) and make conclusion. Please make sure you look at the graphs (scatterplot) to get a complete picture!</a:t>
            </a:r>
            <a:endParaRPr lang="en-CA" sz="2400" cap="none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CCA5FC3-6F9D-C1AE-67F5-0748268AE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023865"/>
              </p:ext>
            </p:extLst>
          </p:nvPr>
        </p:nvGraphicFramePr>
        <p:xfrm>
          <a:off x="2032000" y="2972863"/>
          <a:ext cx="8127999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50485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90757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80946070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Correlation Coefficient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Scatterplot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08099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342900" indent="-342900" algn="ctr">
                        <a:buAutoNum type="arabicParenR"/>
                      </a:pPr>
                      <a:r>
                        <a:rPr lang="en-CA" sz="2000" b="1" dirty="0"/>
                        <a:t>Direction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73519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2) Strength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64420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3) Outliers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07570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4) Form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152366"/>
                  </a:ext>
                </a:extLst>
              </a:tr>
            </a:tbl>
          </a:graphicData>
        </a:graphic>
      </p:graphicFrame>
      <p:pic>
        <p:nvPicPr>
          <p:cNvPr id="6" name="Picture 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E6920A86-F8B7-8ADC-A49E-DDD8B754E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80" y="3768594"/>
            <a:ext cx="640080" cy="638553"/>
          </a:xfrm>
          <a:prstGeom prst="rect">
            <a:avLst/>
          </a:prstGeom>
        </p:spPr>
      </p:pic>
      <p:pic>
        <p:nvPicPr>
          <p:cNvPr id="7" name="Picture 6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39A4FF73-473C-4D2F-48B7-180B66C75F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338" y="5977245"/>
            <a:ext cx="640080" cy="638553"/>
          </a:xfrm>
          <a:prstGeom prst="rect">
            <a:avLst/>
          </a:prstGeom>
        </p:spPr>
      </p:pic>
      <p:pic>
        <p:nvPicPr>
          <p:cNvPr id="8" name="Picture 7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5ABF0FD1-68D0-3D67-6572-C2B2ACEF9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11" y="5239664"/>
            <a:ext cx="640080" cy="638553"/>
          </a:xfrm>
          <a:prstGeom prst="rect">
            <a:avLst/>
          </a:prstGeom>
        </p:spPr>
      </p:pic>
      <p:pic>
        <p:nvPicPr>
          <p:cNvPr id="9" name="Picture 8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1E54A0C8-FB9E-869B-3BFA-5FF006DA0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11" y="3786987"/>
            <a:ext cx="640080" cy="638553"/>
          </a:xfrm>
          <a:prstGeom prst="rect">
            <a:avLst/>
          </a:prstGeom>
        </p:spPr>
      </p:pic>
      <p:pic>
        <p:nvPicPr>
          <p:cNvPr id="10" name="Picture 9" descr="A red x symbol on a white background&#10;&#10;Description automatically generated">
            <a:extLst>
              <a:ext uri="{FF2B5EF4-FFF2-40B4-BE49-F238E27FC236}">
                <a16:creationId xmlns:a16="http://schemas.microsoft.com/office/drawing/2014/main" id="{A1283415-F059-43E2-5058-D827A9BC1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111" y="4485058"/>
            <a:ext cx="640080" cy="695087"/>
          </a:xfrm>
          <a:prstGeom prst="rect">
            <a:avLst/>
          </a:prstGeom>
        </p:spPr>
      </p:pic>
      <p:pic>
        <p:nvPicPr>
          <p:cNvPr id="11" name="Picture 10" descr="A red x symbol on a white background&#10;&#10;Description automatically generated">
            <a:extLst>
              <a:ext uri="{FF2B5EF4-FFF2-40B4-BE49-F238E27FC236}">
                <a16:creationId xmlns:a16="http://schemas.microsoft.com/office/drawing/2014/main" id="{3DCEDDBD-6A6F-A921-A45C-258066E82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80" y="5920711"/>
            <a:ext cx="640080" cy="695087"/>
          </a:xfrm>
          <a:prstGeom prst="rect">
            <a:avLst/>
          </a:prstGeom>
        </p:spPr>
      </p:pic>
      <p:pic>
        <p:nvPicPr>
          <p:cNvPr id="12" name="Picture 11" descr="A red x symbol on a white background&#10;&#10;Description automatically generated">
            <a:extLst>
              <a:ext uri="{FF2B5EF4-FFF2-40B4-BE49-F238E27FC236}">
                <a16:creationId xmlns:a16="http://schemas.microsoft.com/office/drawing/2014/main" id="{0B2CC147-2894-8166-1F7B-DF56AB90D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80" y="5193506"/>
            <a:ext cx="640080" cy="695087"/>
          </a:xfrm>
          <a:prstGeom prst="rect">
            <a:avLst/>
          </a:prstGeom>
        </p:spPr>
      </p:pic>
      <p:pic>
        <p:nvPicPr>
          <p:cNvPr id="13" name="Picture 12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C6B58390-0B8D-F716-7AB0-8E93CD324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80" y="4522835"/>
            <a:ext cx="640080" cy="6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Independence Relationship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general English, we have words like associations, relations, links, or connections.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STAT (and some people in DS), there are definitely reserved words under certain situations.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saw it in the last class that the relationship between two numerical variables is usually called 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Here, the relationship between two categorical variables is called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want to see if the two variables are either 1) </a:t>
            </a:r>
            <a:r>
              <a:rPr lang="en-CA" sz="2400" u="sng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independent to each other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2) </a:t>
            </a:r>
            <a:r>
              <a:rPr lang="en-CA" sz="2400" u="sng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independent to each other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37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Two Categorical Variables - Tables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many names – like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two-way tables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(my preference),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 tabulations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contingency tables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but they all shows frequencies in a table.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 is a two-way table of status (INT vs. DOM) and acceptance (Yes vs. No) of all applicants (or apps). [INT = international; DOM = domestic]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frequency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(or n) = 2000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 frequency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952, 1048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 frequency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800, 1200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Observed frequency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400, 552, 400, 648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 variable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acceptance; number of rows = </a:t>
            </a: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 (Yes, No)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 variable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status; number of columns = </a:t>
            </a:r>
            <a:r>
              <a:rPr lang="en-CA" sz="2400" i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 (INT, DOM)</a:t>
            </a: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BF5E0-C7E7-1DDD-B81D-91F7DBC4EE7B}"/>
              </a:ext>
            </a:extLst>
          </p:cNvPr>
          <p:cNvGraphicFramePr>
            <a:graphicFrameLocks noGrp="1"/>
          </p:cNvGraphicFramePr>
          <p:nvPr/>
        </p:nvGraphicFramePr>
        <p:xfrm>
          <a:off x="7620000" y="3247595"/>
          <a:ext cx="45720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23119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959811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42201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645993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5924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3861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4507236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cceptance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353669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29864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45920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5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Percentages from Two-Way Tables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 is a two-way table of status (INT vs. DOM) and acceptance (Yes vs. No) of all applicants (or apps). [INT = international; DOM = domestic]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Q1a: Find the % of DOM apps who got accepted.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Q1b: Find the % of apps who are DOM and got accepted.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Q1c: Find the % of “accepted apps” who are DOM.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Q2a: What does 552/2000 represent?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Q2b: What does 552/1200 represent?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Q2c: What does 552/952 represent?</a:t>
            </a:r>
          </a:p>
          <a:p>
            <a:pPr marL="460375" indent="-460375"/>
            <a:endParaRPr lang="en-CA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BF5E0-C7E7-1DDD-B81D-91F7DBC4EE7B}"/>
              </a:ext>
            </a:extLst>
          </p:cNvPr>
          <p:cNvGraphicFramePr>
            <a:graphicFrameLocks noGrp="1"/>
          </p:cNvGraphicFramePr>
          <p:nvPr/>
        </p:nvGraphicFramePr>
        <p:xfrm>
          <a:off x="7620000" y="4279983"/>
          <a:ext cx="45720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23119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959811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42201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645993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5924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3861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4507236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cceptance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353669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29864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45920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091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Expected Frequencies - Calculations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marR="0" lvl="0" indent="-460375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prstClr val="black"/>
                  </a:buClr>
                  <a:buSzPct val="80000"/>
                  <a:buFont typeface="Wingdings 3" panose="05040102010807070707" pitchFamily="18" charset="2"/>
                  <a:buChar char=""/>
                  <a:tabLst/>
                  <a:defRPr/>
                </a:pPr>
                <a:r>
                  <a:rPr lang="en-CA" sz="2400" i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Expected frequency</a:t>
                </a:r>
                <a:r>
                  <a:rPr lang="en-CA" sz="2400" cap="none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(or simply </a:t>
                </a:r>
                <a:r>
                  <a:rPr lang="en-CA" sz="2400" i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CA" sz="2400" cap="none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is defined as:</a:t>
                </a:r>
              </a:p>
              <a:p>
                <a:pPr marL="0" lvl="0" indent="0" algn="ctr">
                  <a:buClr>
                    <a:prstClr val="black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400" i="1" cap="non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r>
                        <a:rPr lang="en-CA" sz="2400" i="1" cap="non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CA" sz="240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CA" sz="2400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𝑅𝑜𝑤</m:t>
                              </m:r>
                              <m:r>
                                <a:rPr lang="en-CA" sz="2400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CA" sz="2400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𝑇𝑜𝑡𝑎𝑙</m:t>
                              </m:r>
                            </m:e>
                          </m:d>
                          <m:r>
                            <a:rPr lang="en-CA" sz="240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×(</m:t>
                          </m:r>
                          <m:r>
                            <a:rPr lang="en-CA" sz="240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𝐶𝑜𝑙𝑢𝑚𝑛</m:t>
                          </m:r>
                          <m:r>
                            <a:rPr lang="en-CA" sz="240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𝑇𝑜𝑡𝑎𝑙</m:t>
                          </m:r>
                          <m:r>
                            <a:rPr lang="en-CA" sz="240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240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𝑂𝑣𝑒𝑟𝑎𝑙𝑙</m:t>
                          </m:r>
                          <m:r>
                            <a:rPr lang="en-CA" sz="240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CA" sz="2400" cap="none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marR="0" lvl="0" indent="-460375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prstClr val="black"/>
                  </a:buClr>
                  <a:buSzPct val="80000"/>
                  <a:buFont typeface="Wingdings 3" panose="05040102010807070707" pitchFamily="18" charset="2"/>
                  <a:buChar char=""/>
                  <a:tabLst/>
                  <a:defRPr/>
                </a:pPr>
                <a:r>
                  <a:rPr lang="en-CA" sz="2400" cap="none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Q1) Find the e in the cell “INT and yes”.</a:t>
                </a:r>
              </a:p>
              <a:p>
                <a:pPr marL="460375" marR="0" lvl="0" indent="-460375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prstClr val="black"/>
                  </a:buClr>
                  <a:buSzPct val="80000"/>
                  <a:buFont typeface="Wingdings 3" panose="05040102010807070707" pitchFamily="18" charset="2"/>
                  <a:buChar char=""/>
                  <a:tabLst/>
                  <a:defRPr/>
                </a:pPr>
                <a:r>
                  <a:rPr lang="en-CA" sz="2400" cap="none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Q2) Find the e in the cell “INT and no”.</a:t>
                </a:r>
              </a:p>
              <a:p>
                <a:pPr marL="460375" marR="0" lvl="0" indent="-460375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prstClr val="black"/>
                  </a:buClr>
                  <a:buSzPct val="80000"/>
                  <a:buFont typeface="Wingdings 3" panose="05040102010807070707" pitchFamily="18" charset="2"/>
                  <a:buChar char=""/>
                  <a:tabLst/>
                  <a:defRPr/>
                </a:pPr>
                <a:r>
                  <a:rPr lang="en-CA" sz="2400" cap="none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What do you notice from (a) and (b)?</a:t>
                </a:r>
              </a:p>
              <a:p>
                <a:pPr marL="460375" marR="0" lvl="0" indent="-460375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prstClr val="black"/>
                  </a:buClr>
                  <a:buSzPct val="80000"/>
                  <a:buFont typeface="Wingdings 3" panose="05040102010807070707" pitchFamily="18" charset="2"/>
                  <a:buChar char=""/>
                  <a:tabLst/>
                  <a:defRPr/>
                </a:pPr>
                <a:r>
                  <a:rPr lang="en-CA" sz="2400" cap="none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 you guess what the other two expected frequencies are?</a:t>
                </a:r>
              </a:p>
              <a:p>
                <a:pPr marL="460375" marR="0" lvl="0" indent="-460375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prstClr val="black"/>
                  </a:buClr>
                  <a:buSzPct val="80000"/>
                  <a:buFont typeface="Wingdings 3" panose="05040102010807070707" pitchFamily="18" charset="2"/>
                  <a:buChar char=""/>
                  <a:tabLst/>
                  <a:defRPr/>
                </a:pPr>
                <a:r>
                  <a:rPr lang="en-CA" sz="2400" cap="none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above phenomenon has a name and it is called the “degrees of freedom”.</a:t>
                </a:r>
              </a:p>
              <a:p>
                <a:pPr marL="460375" marR="0" lvl="0" indent="-460375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prstClr val="black"/>
                  </a:buClr>
                  <a:buSzPct val="80000"/>
                  <a:buFont typeface="Wingdings 3" panose="05040102010807070707" pitchFamily="18" charset="2"/>
                  <a:buChar char=""/>
                  <a:tabLst/>
                  <a:defRPr/>
                </a:pPr>
                <a:r>
                  <a:rPr lang="en-CA" sz="2400" cap="none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D.F. has a formula. Can you deduce what it is?</a:t>
                </a:r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444" t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BF5E0-C7E7-1DDD-B81D-91F7DBC4EE7B}"/>
              </a:ext>
            </a:extLst>
          </p:cNvPr>
          <p:cNvGraphicFramePr>
            <a:graphicFrameLocks noGrp="1"/>
          </p:cNvGraphicFramePr>
          <p:nvPr/>
        </p:nvGraphicFramePr>
        <p:xfrm>
          <a:off x="7620000" y="2514600"/>
          <a:ext cx="45720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23119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959811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42201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645993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5924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3861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4507236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cceptance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353669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29864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45920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50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Expected Frequencies - Interpretations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refer to the notes for more detail.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refers to the frequency of a cell that </a:t>
            </a:r>
            <a:r>
              <a:rPr lang="en-CA" sz="2400" u="sng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expect to see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but what does it base on?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based on an assumption that </a:t>
            </a:r>
            <a:r>
              <a:rPr lang="en-CA" sz="2400" u="sng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 variables are independent to each other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Heuristically, 1) if the two variables are independent to each other,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then knowing one thing does not give us more info about the other,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 hence the same percentage applies to all strata (or different subgroups).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Although it is a well-known assumption, it is essential that you include the assumption when interpreting its value.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BF5E0-C7E7-1DDD-B81D-91F7DBC4EE7B}"/>
              </a:ext>
            </a:extLst>
          </p:cNvPr>
          <p:cNvGraphicFramePr>
            <a:graphicFrameLocks noGrp="1"/>
          </p:cNvGraphicFramePr>
          <p:nvPr/>
        </p:nvGraphicFramePr>
        <p:xfrm>
          <a:off x="7620000" y="5029200"/>
          <a:ext cx="45720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23119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959811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42201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645993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5924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3861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4507236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cceptance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353669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29864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45920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58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Expected Frequencies - Precautions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 like what we have learned so far, everything has a limit or deficiency.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limit/deficiency is that </a:t>
            </a:r>
            <a:r>
              <a:rPr lang="en-CA" sz="2400" u="sng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 frequencies cannot be too small or specifically cannot be smaller than 5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typical situations that might lead to this.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 when the sample size is too small, or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when the variables have too many classes, or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 when the variables that have a very lopsided response.</a:t>
            </a:r>
            <a:b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Do people own a smartphone? Do Langara student take transit to school?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(3), the “no” group is too small and the issue is similar to (1).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Workaround: Avoid (3), reduce number of classes in (2), and/or increase n in (1).</a:t>
            </a:r>
          </a:p>
        </p:txBody>
      </p:sp>
    </p:spTree>
    <p:extLst>
      <p:ext uri="{BB962C8B-B14F-4D97-AF65-F5344CB8AC3E}">
        <p14:creationId xmlns:p14="http://schemas.microsoft.com/office/powerpoint/2010/main" val="93408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One “Overall” Statistic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lnSpcReduction="10000"/>
              </a:bodyPr>
              <a:lstStyle/>
              <a:p>
                <a:pPr marL="460375" indent="-460375"/>
                <a:r>
                  <a:rPr lang="en-CA" sz="2400" b="0" cap="none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Instead </a:t>
                </a:r>
                <a:r>
                  <a:rPr lang="en-CA" sz="2400" cap="none" dirty="0">
                    <a:cs typeface="Calibri" panose="020F0502020204030204" pitchFamily="34" charset="0"/>
                  </a:rPr>
                  <a:t>of using multiple (row, column, table) percentages (and possibly many expected frequencies), t</a:t>
                </a:r>
                <a:r>
                  <a:rPr lang="en-CA" sz="2400" b="0" cap="none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400" b="0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CA" sz="2400" b="0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400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-statistic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(or </a:t>
                </a:r>
                <a:r>
                  <a:rPr lang="en-CA" sz="2400" i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chi-square statistic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is one statistic summarizing the relationship between two categorical variables.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Its formula is given by: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CA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CA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CA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𝑓</m:t>
                                    </m:r>
                                    <m: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CA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den>
                        </m:f>
                      </m:e>
                    </m:nary>
                  </m:oMath>
                </a14:m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0">
                  <a:buNone/>
                </a:pP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:r>
                  <a:rPr lang="en-CA" sz="2400" i="1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observed frequency </a:t>
                </a:r>
                <a:b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en-CA" sz="2400" i="1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expected frequency.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E.g. Calculate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-statistic using the two-way table.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Note: it looks similar to the </a:t>
                </a:r>
                <a:r>
                  <a:rPr lang="en-CA" sz="2400" i="1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percentage change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formula: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𝑃𝑒𝑟𝑐𝑒𝑛𝑡</m:t>
                      </m:r>
                      <m:r>
                        <a:rPr lang="en-CA" sz="2400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CA" sz="2400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𝐶h𝑎𝑛𝑔𝑒</m:t>
                      </m:r>
                      <m:r>
                        <a:rPr lang="en-CA" sz="2400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𝑁𝑒𝑤</m:t>
                          </m:r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𝑉𝑎𝑙𝑢𝑒</m:t>
                          </m:r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−</m:t>
                          </m:r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𝑂𝑙𝑑</m:t>
                          </m:r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𝑉𝑎𝑙𝑢𝑒</m:t>
                          </m:r>
                        </m:num>
                        <m:den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𝑂𝑙𝑑</m:t>
                          </m:r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𝑉𝑎𝑙𝑢𝑒</m:t>
                          </m:r>
                        </m:den>
                      </m:f>
                      <m:r>
                        <a:rPr lang="en-CA" sz="2400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×100</m:t>
                      </m:r>
                    </m:oMath>
                  </m:oMathPara>
                </a14:m>
                <a:endParaRPr lang="en-CA" sz="2400" cap="none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marR="0" lvl="0" indent="-460375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prstClr val="black"/>
                  </a:buClr>
                  <a:buSzPct val="80000"/>
                  <a:buFont typeface="Wingdings 3" panose="05040102010807070707" pitchFamily="18" charset="2"/>
                  <a:buChar char=""/>
                  <a:tabLst/>
                  <a:defRPr/>
                </a:pPr>
                <a:endParaRPr lang="en-CA" sz="2400" cap="none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FD61C5-AF97-A74A-0DD6-C47EDDC74A13}"/>
              </a:ext>
            </a:extLst>
          </p:cNvPr>
          <p:cNvGraphicFramePr>
            <a:graphicFrameLocks noGrp="1"/>
          </p:cNvGraphicFramePr>
          <p:nvPr/>
        </p:nvGraphicFramePr>
        <p:xfrm>
          <a:off x="7620000" y="2709771"/>
          <a:ext cx="45720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23119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959811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42201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645993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5924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3861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4507236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cceptance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 (380.8)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(571.2)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353669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 (419.2)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 (628.8)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29864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45920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77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on a black background">
            <a:extLst>
              <a:ext uri="{FF2B5EF4-FFF2-40B4-BE49-F238E27FC236}">
                <a16:creationId xmlns:a16="http://schemas.microsoft.com/office/drawing/2014/main" id="{FBF131D7-FBCE-84F0-54F5-3308BB632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62" y="-755837"/>
            <a:ext cx="609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24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Bar Graphs for 2 Categorical Variables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 graphs: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stacked bar graphs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(left) or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side-by-side bar graphs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(right).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Which one to use is mostly a </a:t>
            </a:r>
            <a:r>
              <a:rPr lang="en-CA" sz="2400" cap="none">
                <a:latin typeface="Calibri" panose="020F0502020204030204" pitchFamily="34" charset="0"/>
                <a:cs typeface="Calibri" panose="020F0502020204030204" pitchFamily="34" charset="0"/>
              </a:rPr>
              <a:t>personal preference?</a:t>
            </a:r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 prefer the latter (right) one as I find it easier to spot “smaller” differences.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One shortcomings: hard to compare groups due to different sample size.</a:t>
            </a:r>
          </a:p>
        </p:txBody>
      </p:sp>
      <p:pic>
        <p:nvPicPr>
          <p:cNvPr id="5" name="Picture 4" descr="A bar graph of gender and major&#10;&#10;Description automatically generated">
            <a:extLst>
              <a:ext uri="{FF2B5EF4-FFF2-40B4-BE49-F238E27FC236}">
                <a16:creationId xmlns:a16="http://schemas.microsoft.com/office/drawing/2014/main" id="{C6010EBF-173A-ECD2-E113-A14D5E7F5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7" y="3695946"/>
            <a:ext cx="5486400" cy="2990297"/>
          </a:xfrm>
          <a:prstGeom prst="rect">
            <a:avLst/>
          </a:prstGeom>
        </p:spPr>
      </p:pic>
      <p:pic>
        <p:nvPicPr>
          <p:cNvPr id="7" name="Picture 6" descr="A graph of bar graph of different bars&#10;&#10;Description automatically generated with medium confidence">
            <a:extLst>
              <a:ext uri="{FF2B5EF4-FFF2-40B4-BE49-F238E27FC236}">
                <a16:creationId xmlns:a16="http://schemas.microsoft.com/office/drawing/2014/main" id="{CCE66020-61D7-C74C-E992-13E046D0D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95" y="3695946"/>
            <a:ext cx="5486400" cy="29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3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Bar Graphs - Modifications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main focus is to neutralize the differences in sample size with each group.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make the plot with the sum of (column) percentages within each group to be 1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With this modification, both graphs are very good. In fact, the stacked version might even be more superior.</a:t>
            </a:r>
          </a:p>
        </p:txBody>
      </p:sp>
      <p:pic>
        <p:nvPicPr>
          <p:cNvPr id="6" name="Picture 5" descr="A diagram of bar graph&#10;&#10;Description automatically generated">
            <a:extLst>
              <a:ext uri="{FF2B5EF4-FFF2-40B4-BE49-F238E27FC236}">
                <a16:creationId xmlns:a16="http://schemas.microsoft.com/office/drawing/2014/main" id="{81029FB4-840E-C2C5-B1E5-D62FEBDB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34" y="3588301"/>
            <a:ext cx="5486400" cy="2990297"/>
          </a:xfrm>
          <a:prstGeom prst="rect">
            <a:avLst/>
          </a:prstGeom>
        </p:spPr>
      </p:pic>
      <p:pic>
        <p:nvPicPr>
          <p:cNvPr id="11" name="Picture 10" descr="A graph of bar graph of different bars&#10;&#10;Description automatically generated">
            <a:extLst>
              <a:ext uri="{FF2B5EF4-FFF2-40B4-BE49-F238E27FC236}">
                <a16:creationId xmlns:a16="http://schemas.microsoft.com/office/drawing/2014/main" id="{7735630C-0736-6421-E177-6B46AA32D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66" y="3588301"/>
            <a:ext cx="5486400" cy="29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52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Bar Graphs - Descriptions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We mainly focus on how one stratum compares to the others.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grey bar in Health is the only one taller than the orange bar.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The 5 groups of bars do not look alike.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Loosely speaking, the two categorical variables are not independent to each other.</a:t>
            </a:r>
          </a:p>
        </p:txBody>
      </p:sp>
      <p:pic>
        <p:nvPicPr>
          <p:cNvPr id="6" name="Picture 5" descr="A diagram of bar graph&#10;&#10;Description automatically generated">
            <a:extLst>
              <a:ext uri="{FF2B5EF4-FFF2-40B4-BE49-F238E27FC236}">
                <a16:creationId xmlns:a16="http://schemas.microsoft.com/office/drawing/2014/main" id="{81029FB4-840E-C2C5-B1E5-D62FEBDB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34" y="3588301"/>
            <a:ext cx="5486400" cy="2990297"/>
          </a:xfrm>
          <a:prstGeom prst="rect">
            <a:avLst/>
          </a:prstGeom>
        </p:spPr>
      </p:pic>
      <p:pic>
        <p:nvPicPr>
          <p:cNvPr id="11" name="Picture 10" descr="A graph of bar graph of different bars&#10;&#10;Description automatically generated">
            <a:extLst>
              <a:ext uri="{FF2B5EF4-FFF2-40B4-BE49-F238E27FC236}">
                <a16:creationId xmlns:a16="http://schemas.microsoft.com/office/drawing/2014/main" id="{7735630C-0736-6421-E177-6B46AA32D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66" y="3588301"/>
            <a:ext cx="5486400" cy="29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1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Simpson’s Paradox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5A8D16-6F08-B05F-97F0-8F7951B73556}"/>
              </a:ext>
            </a:extLst>
          </p:cNvPr>
          <p:cNvGraphicFramePr>
            <a:graphicFrameLocks noGrp="1"/>
          </p:cNvGraphicFramePr>
          <p:nvPr/>
        </p:nvGraphicFramePr>
        <p:xfrm>
          <a:off x="7287669" y="2798723"/>
          <a:ext cx="45720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23119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959811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42201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645993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5924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 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3861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4507236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cceptance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353669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29864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459201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EA1FFB-D07C-505C-624B-20CBDD6AD6EF}"/>
              </a:ext>
            </a:extLst>
          </p:cNvPr>
          <p:cNvGraphicFramePr>
            <a:graphicFrameLocks noGrp="1"/>
          </p:cNvGraphicFramePr>
          <p:nvPr/>
        </p:nvGraphicFramePr>
        <p:xfrm>
          <a:off x="7287669" y="847648"/>
          <a:ext cx="45720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23119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959811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42201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645993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5924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 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3861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4507236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Acceptance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353669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29864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459201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0ABED8-8FBE-404B-CA40-4885D4EC9714}"/>
              </a:ext>
            </a:extLst>
          </p:cNvPr>
          <p:cNvGraphicFramePr>
            <a:graphicFrameLocks noGrp="1"/>
          </p:cNvGraphicFramePr>
          <p:nvPr/>
        </p:nvGraphicFramePr>
        <p:xfrm>
          <a:off x="7287669" y="4749798"/>
          <a:ext cx="4572000" cy="18335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23119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959811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422015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645993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59246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Both Programs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3861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INT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4507236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cceptance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353669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29864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4592010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8AEA18-8207-9164-746F-76EB1FA24968}"/>
              </a:ext>
            </a:extLst>
          </p:cNvPr>
          <p:cNvSpPr txBox="1">
            <a:spLocks/>
          </p:cNvSpPr>
          <p:nvPr/>
        </p:nvSpPr>
        <p:spPr>
          <a:xfrm>
            <a:off x="693174" y="1304848"/>
            <a:ext cx="6317226" cy="5029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Program A: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% of INT got accepted: 160/400 = 40%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% of DOM got accepted: 420/1000 =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42%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Program B: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% of INT got accepted: 240/400 = 60%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% of DOM got accepted: 132/200 =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66%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Both programs: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% of INT got accepted: 400/800 =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50%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% of DOM got accepted: 552/1200 = 46%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culprit: the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lurking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“program” that might not be visible when looking at the bottom table</a:t>
            </a:r>
          </a:p>
        </p:txBody>
      </p:sp>
    </p:spTree>
    <p:extLst>
      <p:ext uri="{BB962C8B-B14F-4D97-AF65-F5344CB8AC3E}">
        <p14:creationId xmlns:p14="http://schemas.microsoft.com/office/powerpoint/2010/main" val="280199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Num. Dep. Var. vs. Cat. Indep. Var.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2440579"/>
          </a:xfrm>
        </p:spPr>
        <p:txBody>
          <a:bodyPr anchor="t">
            <a:normAutofit fontScale="92500" lnSpcReduction="2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Graphs: side-by-side boxplot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Statistics: t-statistic (DANA 4800) and F-statistic (more in DANA 4810)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Tools: Two-Sample t-Test (this course) or ANOVA=Analysis of Variance (DANA 4810)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Purpose: To see which categorical group is different from others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Provide a description of the following two graphs.</a:t>
            </a: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chart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DEEDD94A-EB59-D037-C4E9-80EAC3B4C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3" y="3867702"/>
            <a:ext cx="5486400" cy="2990298"/>
          </a:xfrm>
          <a:prstGeom prst="rect">
            <a:avLst/>
          </a:prstGeom>
        </p:spPr>
      </p:pic>
      <p:pic>
        <p:nvPicPr>
          <p:cNvPr id="7" name="Picture 6" descr="A graph of a box plot&#10;&#10;Description automatically generated">
            <a:extLst>
              <a:ext uri="{FF2B5EF4-FFF2-40B4-BE49-F238E27FC236}">
                <a16:creationId xmlns:a16="http://schemas.microsoft.com/office/drawing/2014/main" id="{DF6A882D-313E-EA1C-FDCC-F486A3299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09" y="3867702"/>
            <a:ext cx="5486400" cy="29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1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226734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Overview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EDA for one variable, we basically look at every single variable to understand what they </a:t>
            </a:r>
            <a:r>
              <a:rPr lang="en-CA" sz="2400" cap="none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CA" sz="2400" cap="none">
                <a:latin typeface="Calibri" panose="020F0502020204030204" pitchFamily="34" charset="0"/>
                <a:cs typeface="Calibri" panose="020F0502020204030204" pitchFamily="34" charset="0"/>
              </a:rPr>
              <a:t> about</a:t>
            </a:r>
            <a:r>
              <a:rPr lang="en-CA" sz="2400" cap="none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When doing data summary for two or more variables, it is a) more speculative (or guessing) and b) selective as it is very time-consuming to look at every permutation of variables.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course, there are 3 major situations in this course (with two variables).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Two numerical variables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Two Categorical Variables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 One Numerical Variable and One Categorical Variable</a:t>
            </a:r>
          </a:p>
        </p:txBody>
      </p:sp>
    </p:spTree>
    <p:extLst>
      <p:ext uri="{BB962C8B-B14F-4D97-AF65-F5344CB8AC3E}">
        <p14:creationId xmlns:p14="http://schemas.microsoft.com/office/powerpoint/2010/main" val="28413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Use or Role of Variables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one variable, no roles need to be defined.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the roles between two variables need to be established clearly.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dependent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or simply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Y-variable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Explanatory variable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independent variable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simply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X-variable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Generally speaking, we want to see how th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response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can be explained by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explanatory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we want to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see how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dependent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will be depend upon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independent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Identify the role between two variables. </a:t>
            </a:r>
          </a:p>
        </p:txBody>
      </p:sp>
    </p:spTree>
    <p:extLst>
      <p:ext uri="{BB962C8B-B14F-4D97-AF65-F5344CB8AC3E}">
        <p14:creationId xmlns:p14="http://schemas.microsoft.com/office/powerpoint/2010/main" val="423518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Two Numerical Variables - Graphs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only have one graph: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 diagram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used to </a:t>
            </a:r>
            <a:r>
              <a:rPr lang="en-CA" sz="2400" u="sng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 or summarize the relationship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two numerical variables.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four key areas of the subjective description.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 Direction </a:t>
            </a:r>
            <a:r>
              <a:rPr lang="en-CA" sz="2400" u="sng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relation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positive vs. Negative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Strength </a:t>
            </a:r>
            <a:r>
              <a:rPr lang="en-CA" sz="2400" u="sng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relation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strong vs. Weak 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 Outliers – Yes vs. No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4) Form </a:t>
            </a:r>
            <a:r>
              <a:rPr lang="en-CA" sz="2400" u="sng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relation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linear vs. Non-linear</a:t>
            </a:r>
          </a:p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Provide a description of the scatter diagram.</a:t>
            </a:r>
          </a:p>
        </p:txBody>
      </p:sp>
    </p:spTree>
    <p:extLst>
      <p:ext uri="{BB962C8B-B14F-4D97-AF65-F5344CB8AC3E}">
        <p14:creationId xmlns:p14="http://schemas.microsoft.com/office/powerpoint/2010/main" val="247363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Scatterplots - Examples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only have one graph: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 diagram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a description of the following two scatterplots.</a:t>
            </a:r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5B48AC58-78FF-67D6-9E00-2370007D7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32" y="2621200"/>
            <a:ext cx="4582164" cy="3400900"/>
          </a:xfrm>
          <a:prstGeom prst="rect">
            <a:avLst/>
          </a:prstGeom>
        </p:spPr>
      </p:pic>
      <p:pic>
        <p:nvPicPr>
          <p:cNvPr id="7" name="Picture 6" descr="A graph with red x marks&#10;&#10;Description automatically generated">
            <a:extLst>
              <a:ext uri="{FF2B5EF4-FFF2-40B4-BE49-F238E27FC236}">
                <a16:creationId xmlns:a16="http://schemas.microsoft.com/office/drawing/2014/main" id="{99B2A2C9-1D13-48D7-B0D8-2F38BBF01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66" y="2621200"/>
            <a:ext cx="4582164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Time Series Plots – Honourable Mention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consider “time” as a numerical variable (where most people do), then time series plots fall under this classification.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Caution: The only problem with time is that it is not independent!</a:t>
            </a:r>
          </a:p>
          <a:p>
            <a:pPr marL="460375" marR="0" lvl="0" indent="-4603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lang="en-CA" sz="2400" cap="none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left one is a “scatterplot” (with dots) and the right one is time series plot.</a:t>
            </a:r>
          </a:p>
        </p:txBody>
      </p:sp>
      <p:pic>
        <p:nvPicPr>
          <p:cNvPr id="6" name="Picture 5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E3E821A1-E56B-EB3F-6BCB-F1CDC8BAC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93" y="3322731"/>
            <a:ext cx="4582164" cy="3400900"/>
          </a:xfrm>
          <a:prstGeom prst="rect">
            <a:avLst/>
          </a:prstGeom>
        </p:spPr>
      </p:pic>
      <p:pic>
        <p:nvPicPr>
          <p:cNvPr id="9" name="Picture 8" descr="A graph with a line showing the time series of unemployment rate&#10;&#10;Description automatically generated">
            <a:extLst>
              <a:ext uri="{FF2B5EF4-FFF2-40B4-BE49-F238E27FC236}">
                <a16:creationId xmlns:a16="http://schemas.microsoft.com/office/drawing/2014/main" id="{2A4DB784-058B-9DAB-E886-32DC827C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65" y="3322731"/>
            <a:ext cx="4582164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Two Numerical Variables - Statistics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two common statistics used to summarize two (or more) numerical variables: 1)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Cov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 and 2)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Coefficient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simply r).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Covariance is simpler to understand (as it comes from the idea of variance), but its value depends on the units of measurements.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Correlation Coefficient seems arbitrary (as its values go from -1 to +1), but it is independent of units used.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453F50-1BA1-F54A-2960-BC40E5B1E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346913"/>
              </p:ext>
            </p:extLst>
          </p:nvPr>
        </p:nvGraphicFramePr>
        <p:xfrm>
          <a:off x="2438400" y="4686360"/>
          <a:ext cx="73152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0079609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133129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61270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Study Time vs. GPA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err="1"/>
                        <a:t>Cov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r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030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Study Time (in hours)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2.60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0.7338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73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Study Time (in minutes)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156.06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0.7338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231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51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Basic Properties of r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lnSpcReduction="10000"/>
              </a:bodyPr>
              <a:lstStyle/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1) The </a:t>
                </a:r>
                <a:r>
                  <a:rPr lang="en-CA" sz="2400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sign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r gives direction while the </a:t>
                </a:r>
                <a:r>
                  <a:rPr lang="en-CA" sz="2400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magnitude</a:t>
                </a:r>
                <a:r>
                  <a:rPr lang="en-CA" sz="2400" b="1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br>
                  <a:rPr lang="en-CA" sz="2400" b="1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tells the strength of the relation.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Example: r = +0.2, sign = “+” &amp; magnitude = “0.2”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Example: r = -0.8, sign = “-” &amp; magnitude = “0.8”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Note: r = -0.8 represents a stronger relation than r = +0.2. Why?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2) </a:t>
                </a:r>
                <a:r>
                  <a:rPr lang="en-CA" sz="2400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Correlation does not imply causation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! &lt;- extremely important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R is extremely </a:t>
                </a:r>
                <a:r>
                  <a:rPr lang="en-CA" sz="2400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sensitive to outliers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Here is the formula of r: </a:t>
                </a:r>
                <a14:m>
                  <m:oMath xmlns:m="http://schemas.openxmlformats.org/officeDocument/2006/math"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CA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CA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CA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4) r = 0 does not mean “no correlation”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sun with ice cream and text">
            <a:extLst>
              <a:ext uri="{FF2B5EF4-FFF2-40B4-BE49-F238E27FC236}">
                <a16:creationId xmlns:a16="http://schemas.microsoft.com/office/drawing/2014/main" id="{013E589F-C283-65B3-7800-604B2EEFDD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35" y="4389120"/>
            <a:ext cx="3425679" cy="2468880"/>
          </a:xfrm>
          <a:prstGeom prst="rect">
            <a:avLst/>
          </a:prstGeom>
        </p:spPr>
      </p:pic>
      <p:pic>
        <p:nvPicPr>
          <p:cNvPr id="6" name="Picture 5" descr="A diagram of a graph">
            <a:extLst>
              <a:ext uri="{FF2B5EF4-FFF2-40B4-BE49-F238E27FC236}">
                <a16:creationId xmlns:a16="http://schemas.microsoft.com/office/drawing/2014/main" id="{8E92B240-63F4-7EC1-74D7-7FC1C1711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31" y="1143000"/>
            <a:ext cx="452486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3759</TotalTime>
  <Words>2454</Words>
  <Application>Microsoft Office PowerPoint</Application>
  <PresentationFormat>Widescreen</PresentationFormat>
  <Paragraphs>343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Lucida Calligraphy</vt:lpstr>
      <vt:lpstr>Wingdings 3</vt:lpstr>
      <vt:lpstr>Droplet</vt:lpstr>
      <vt:lpstr>Module 05: EDA –  Two Variables</vt:lpstr>
      <vt:lpstr>PowerPoint Presentation</vt:lpstr>
      <vt:lpstr>Overview</vt:lpstr>
      <vt:lpstr>Use or Role of Variables</vt:lpstr>
      <vt:lpstr>Two Numerical Variables - Graphs</vt:lpstr>
      <vt:lpstr>Scatterplots - Examples</vt:lpstr>
      <vt:lpstr>Time Series Plots – Honourable Mention</vt:lpstr>
      <vt:lpstr>Two Numerical Variables - Statistics</vt:lpstr>
      <vt:lpstr>Basic Properties of r</vt:lpstr>
      <vt:lpstr>Anscombe’s Quartet</vt:lpstr>
      <vt:lpstr>Datasaurus Dozen</vt:lpstr>
      <vt:lpstr>Summary</vt:lpstr>
      <vt:lpstr>Independence Relationship</vt:lpstr>
      <vt:lpstr>Two Categorical Variables - Tables</vt:lpstr>
      <vt:lpstr>Percentages from Two-Way Tables</vt:lpstr>
      <vt:lpstr>Expected Frequencies - Calculations</vt:lpstr>
      <vt:lpstr>Expected Frequencies - Interpretations</vt:lpstr>
      <vt:lpstr>Expected Frequencies - Precautions</vt:lpstr>
      <vt:lpstr>One “Overall” Statistic</vt:lpstr>
      <vt:lpstr>Bar Graphs for 2 Categorical Variables</vt:lpstr>
      <vt:lpstr>Bar Graphs - Modifications</vt:lpstr>
      <vt:lpstr>Bar Graphs - Descriptions</vt:lpstr>
      <vt:lpstr>Simpson’s Paradox</vt:lpstr>
      <vt:lpstr>Num. Dep. Var. vs. Cat. Indep. Var.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291</cp:revision>
  <cp:lastPrinted>2021-09-02T03:36:56Z</cp:lastPrinted>
  <dcterms:created xsi:type="dcterms:W3CDTF">2019-08-17T03:31:35Z</dcterms:created>
  <dcterms:modified xsi:type="dcterms:W3CDTF">2025-05-19T15:21:31Z</dcterms:modified>
</cp:coreProperties>
</file>